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val"/>
          <p:cNvSpPr/>
          <p:nvPr/>
        </p:nvSpPr>
        <p:spPr>
          <a:xfrm>
            <a:off x="7316265" y="4451456"/>
            <a:ext cx="4530461" cy="455460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" name="Oval"/>
          <p:cNvSpPr/>
          <p:nvPr/>
        </p:nvSpPr>
        <p:spPr>
          <a:xfrm>
            <a:off x="1223036" y="2104198"/>
            <a:ext cx="4530461" cy="455460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" name="Rectangle"/>
          <p:cNvSpPr/>
          <p:nvPr/>
        </p:nvSpPr>
        <p:spPr>
          <a:xfrm>
            <a:off x="-25400" y="-8467"/>
            <a:ext cx="13055600" cy="185616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" name="Constrained Delaunay Triangulations"/>
          <p:cNvSpPr txBox="1"/>
          <p:nvPr>
            <p:ph type="ctrTitle"/>
          </p:nvPr>
        </p:nvSpPr>
        <p:spPr>
          <a:xfrm>
            <a:off x="495300" y="-759454"/>
            <a:ext cx="12014200" cy="1704827"/>
          </a:xfrm>
          <a:prstGeom prst="rect">
            <a:avLst/>
          </a:prstGeom>
        </p:spPr>
        <p:txBody>
          <a:bodyPr/>
          <a:lstStyle>
            <a:lvl1pPr algn="l" defTabSz="327152">
              <a:defRPr b="1" sz="5264">
                <a:solidFill>
                  <a:srgbClr val="0009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Constrained Delaunay Triangulations</a:t>
            </a:r>
          </a:p>
        </p:txBody>
      </p:sp>
      <p:sp>
        <p:nvSpPr>
          <p:cNvPr id="123" name="CDTs"/>
          <p:cNvSpPr txBox="1"/>
          <p:nvPr/>
        </p:nvSpPr>
        <p:spPr>
          <a:xfrm>
            <a:off x="469900" y="607913"/>
            <a:ext cx="10464800" cy="123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5600">
                <a:solidFill>
                  <a:srgbClr val="0009FF"/>
                </a:solidFill>
              </a:defRPr>
            </a:lvl1pPr>
          </a:lstStyle>
          <a:p>
            <a:pPr/>
            <a:r>
              <a:t>CDTs</a:t>
            </a:r>
          </a:p>
        </p:txBody>
      </p:sp>
      <p:pic>
        <p:nvPicPr>
          <p:cNvPr id="124" name="boris.jpg" descr="boris.jpg"/>
          <p:cNvPicPr>
            <a:picLocks noChangeAspect="1"/>
          </p:cNvPicPr>
          <p:nvPr/>
        </p:nvPicPr>
        <p:blipFill>
          <a:blip r:embed="rId2">
            <a:extLst/>
          </a:blip>
          <a:srcRect l="562" t="9646" r="561" b="25025"/>
          <a:stretch>
            <a:fillRect/>
          </a:stretch>
        </p:blipFill>
        <p:spPr>
          <a:xfrm>
            <a:off x="1311092" y="2200814"/>
            <a:ext cx="4354349" cy="4361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5"/>
                  <a:pt x="2882" y="3015"/>
                </a:cubicBezTo>
                <a:cubicBezTo>
                  <a:pt x="-961" y="7037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7"/>
                  <a:pt x="16796" y="3015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5" name="paulchew.gif" descr="paulchew.gif"/>
          <p:cNvPicPr>
            <a:picLocks noChangeAspect="1"/>
          </p:cNvPicPr>
          <p:nvPr/>
        </p:nvPicPr>
        <p:blipFill>
          <a:blip r:embed="rId3">
            <a:extLst/>
          </a:blip>
          <a:srcRect l="2896" t="1124" r="0" b="1131"/>
          <a:stretch>
            <a:fillRect/>
          </a:stretch>
        </p:blipFill>
        <p:spPr>
          <a:xfrm>
            <a:off x="7415072" y="4548055"/>
            <a:ext cx="4332846" cy="4361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8" h="20595" fill="norm" stroke="1" extrusionOk="0">
                <a:moveTo>
                  <a:pt x="10369" y="0"/>
                </a:moveTo>
                <a:cubicBezTo>
                  <a:pt x="7715" y="0"/>
                  <a:pt x="5062" y="1005"/>
                  <a:pt x="3037" y="3015"/>
                </a:cubicBezTo>
                <a:cubicBezTo>
                  <a:pt x="-1012" y="7037"/>
                  <a:pt x="-1012" y="13557"/>
                  <a:pt x="3037" y="17579"/>
                </a:cubicBezTo>
                <a:cubicBezTo>
                  <a:pt x="7086" y="21600"/>
                  <a:pt x="13652" y="21600"/>
                  <a:pt x="17701" y="17579"/>
                </a:cubicBezTo>
                <a:cubicBezTo>
                  <a:pt x="19290" y="16000"/>
                  <a:pt x="20246" y="14036"/>
                  <a:pt x="20588" y="11990"/>
                </a:cubicBezTo>
                <a:lnTo>
                  <a:pt x="20588" y="8604"/>
                </a:lnTo>
                <a:cubicBezTo>
                  <a:pt x="20246" y="6558"/>
                  <a:pt x="19290" y="4594"/>
                  <a:pt x="17701" y="3015"/>
                </a:cubicBezTo>
                <a:cubicBezTo>
                  <a:pt x="15676" y="1005"/>
                  <a:pt x="13023" y="0"/>
                  <a:pt x="1036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6" name="Бори́с Никола́евич Делоне́…"/>
          <p:cNvSpPr txBox="1"/>
          <p:nvPr/>
        </p:nvSpPr>
        <p:spPr>
          <a:xfrm>
            <a:off x="1036466" y="7097919"/>
            <a:ext cx="4929001" cy="9548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Бори́с Никола́евич Делоне́</a:t>
            </a:r>
          </a:p>
          <a:p>
            <a: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Borís Nikoláievich Deloné</a:t>
            </a:r>
          </a:p>
        </p:txBody>
      </p:sp>
      <p:sp>
        <p:nvSpPr>
          <p:cNvPr id="127" name="L. Paul Chew"/>
          <p:cNvSpPr txBox="1"/>
          <p:nvPr/>
        </p:nvSpPr>
        <p:spPr>
          <a:xfrm>
            <a:off x="8165477" y="3466129"/>
            <a:ext cx="2832037" cy="5727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1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L. Paul Chew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" dur="1000" fill="hold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" grpId="4"/>
      <p:bldP build="whole" bldLvl="1" animBg="1" rev="0" advAuto="0" spid="120" grpId="1"/>
      <p:bldP build="whole" bldLvl="1" animBg="1" rev="0" advAuto="0" spid="126" grpId="2"/>
      <p:bldP build="whole" bldLvl="1" animBg="1" rev="0" advAuto="0" spid="120" grpId="3"/>
      <p:bldP build="whole" bldLvl="1" animBg="1" rev="0" advAuto="0" spid="127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Oval"/>
          <p:cNvSpPr/>
          <p:nvPr/>
        </p:nvSpPr>
        <p:spPr>
          <a:xfrm>
            <a:off x="3482478" y="3873500"/>
            <a:ext cx="4609724" cy="4686102"/>
          </a:xfrm>
          <a:prstGeom prst="ellips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6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7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438" name="Definición"/>
          <p:cNvSpPr txBox="1"/>
          <p:nvPr/>
        </p:nvSpPr>
        <p:spPr>
          <a:xfrm>
            <a:off x="224110" y="1537533"/>
            <a:ext cx="249818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Definición</a:t>
            </a:r>
          </a:p>
        </p:txBody>
      </p:sp>
      <p:sp>
        <p:nvSpPr>
          <p:cNvPr id="439" name="1."/>
          <p:cNvSpPr txBox="1"/>
          <p:nvPr/>
        </p:nvSpPr>
        <p:spPr>
          <a:xfrm>
            <a:off x="385140" y="2694335"/>
            <a:ext cx="1149405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1.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0219" y="2677583"/>
            <a:ext cx="26797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Circle"/>
          <p:cNvSpPr/>
          <p:nvPr/>
        </p:nvSpPr>
        <p:spPr>
          <a:xfrm>
            <a:off x="7857066" y="54861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2" name="Circle"/>
          <p:cNvSpPr/>
          <p:nvPr/>
        </p:nvSpPr>
        <p:spPr>
          <a:xfrm>
            <a:off x="3551766" y="70524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3" name="Line"/>
          <p:cNvSpPr/>
          <p:nvPr/>
        </p:nvSpPr>
        <p:spPr>
          <a:xfrm flipV="1">
            <a:off x="3664280" y="5608637"/>
            <a:ext cx="4246120" cy="15681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5488" y="5967573"/>
            <a:ext cx="190501" cy="220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0504" y="6594702"/>
            <a:ext cx="330201" cy="347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63110" y="5066998"/>
            <a:ext cx="342901" cy="33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80088" y="3881483"/>
            <a:ext cx="190501" cy="193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3" grpId="3"/>
      <p:bldP build="whole" bldLvl="1" animBg="1" rev="0" advAuto="0" spid="442" grpId="5"/>
      <p:bldP build="whole" bldLvl="1" animBg="1" rev="0" advAuto="0" spid="445" grpId="6"/>
      <p:bldP build="whole" bldLvl="1" animBg="1" rev="0" advAuto="0" spid="435" grpId="9"/>
      <p:bldP build="whole" bldLvl="1" animBg="1" rev="0" advAuto="0" spid="444" grpId="4"/>
      <p:bldP build="whole" bldLvl="1" animBg="1" rev="0" advAuto="0" spid="438" grpId="1"/>
      <p:bldP build="whole" bldLvl="1" animBg="1" rev="0" advAuto="0" spid="441" grpId="7"/>
      <p:bldP build="whole" bldLvl="1" animBg="1" rev="0" advAuto="0" spid="446" grpId="8"/>
      <p:bldP build="whole" bldLvl="1" animBg="1" rev="0" advAuto="0" spid="440" grpId="10"/>
      <p:bldP build="whole" bldLvl="1" animBg="1" rev="0" advAuto="0" spid="439" grpId="2"/>
      <p:bldP build="whole" bldLvl="1" animBg="1" rev="0" advAuto="0" spid="447" grpId="1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Oval"/>
          <p:cNvSpPr/>
          <p:nvPr/>
        </p:nvSpPr>
        <p:spPr>
          <a:xfrm>
            <a:off x="3482478" y="3873500"/>
            <a:ext cx="4609724" cy="4686102"/>
          </a:xfrm>
          <a:prstGeom prst="ellips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0" name="Line"/>
          <p:cNvSpPr/>
          <p:nvPr/>
        </p:nvSpPr>
        <p:spPr>
          <a:xfrm flipV="1">
            <a:off x="5965812" y="5598709"/>
            <a:ext cx="2071588" cy="2071589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1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2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453" name="Definición"/>
          <p:cNvSpPr txBox="1"/>
          <p:nvPr/>
        </p:nvSpPr>
        <p:spPr>
          <a:xfrm>
            <a:off x="224110" y="1537533"/>
            <a:ext cx="249818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Definición</a:t>
            </a:r>
          </a:p>
        </p:txBody>
      </p:sp>
      <p:sp>
        <p:nvSpPr>
          <p:cNvPr id="454" name="2."/>
          <p:cNvSpPr txBox="1"/>
          <p:nvPr/>
        </p:nvSpPr>
        <p:spPr>
          <a:xfrm>
            <a:off x="385140" y="2694335"/>
            <a:ext cx="1149405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455" name="Circle"/>
          <p:cNvSpPr/>
          <p:nvPr/>
        </p:nvSpPr>
        <p:spPr>
          <a:xfrm>
            <a:off x="7857066" y="54861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6" name="Circle"/>
          <p:cNvSpPr/>
          <p:nvPr/>
        </p:nvSpPr>
        <p:spPr>
          <a:xfrm>
            <a:off x="3551766" y="70524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7" name="Line"/>
          <p:cNvSpPr/>
          <p:nvPr/>
        </p:nvSpPr>
        <p:spPr>
          <a:xfrm flipV="1">
            <a:off x="3664280" y="5608637"/>
            <a:ext cx="4246120" cy="15681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488" y="5967573"/>
            <a:ext cx="190501" cy="220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0504" y="6594702"/>
            <a:ext cx="330201" cy="347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3110" y="5066998"/>
            <a:ext cx="342901" cy="33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80088" y="3881483"/>
            <a:ext cx="190501" cy="1930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4" name="Group"/>
          <p:cNvGrpSpPr/>
          <p:nvPr/>
        </p:nvGrpSpPr>
        <p:grpSpPr>
          <a:xfrm>
            <a:off x="1718211" y="2681850"/>
            <a:ext cx="1554176" cy="461367"/>
            <a:chOff x="0" y="0"/>
            <a:chExt cx="1554175" cy="461365"/>
          </a:xfrm>
        </p:grpSpPr>
        <p:sp>
          <p:nvSpPr>
            <p:cNvPr id="462" name="Si       en c"/>
            <p:cNvSpPr txBox="1"/>
            <p:nvPr/>
          </p:nvSpPr>
          <p:spPr>
            <a:xfrm>
              <a:off x="-1" y="0"/>
              <a:ext cx="1554177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0019D6"/>
                  </a:solidFill>
                </a:defRPr>
              </a:lvl1pPr>
            </a:lstStyle>
            <a:p>
              <a:pPr/>
              <a:r>
                <a:t>Si       en c</a:t>
              </a:r>
            </a:p>
          </p:txBody>
        </p:sp>
        <p:pic>
          <p:nvPicPr>
            <p:cNvPr id="46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31844" y="120446"/>
              <a:ext cx="215901" cy="220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2" name="Group"/>
          <p:cNvGrpSpPr/>
          <p:nvPr/>
        </p:nvGrpSpPr>
        <p:grpSpPr>
          <a:xfrm>
            <a:off x="3456053" y="2601777"/>
            <a:ext cx="3522746" cy="621513"/>
            <a:chOff x="0" y="0"/>
            <a:chExt cx="3522745" cy="621511"/>
          </a:xfrm>
        </p:grpSpPr>
        <p:pic>
          <p:nvPicPr>
            <p:cNvPr id="465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75120"/>
              <a:ext cx="419100" cy="2712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Eye"/>
            <p:cNvSpPr/>
            <p:nvPr/>
          </p:nvSpPr>
          <p:spPr>
            <a:xfrm>
              <a:off x="602767" y="137020"/>
              <a:ext cx="666414" cy="347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6707" y="0"/>
                    <a:pt x="2918" y="3569"/>
                    <a:pt x="407" y="9790"/>
                  </a:cubicBezTo>
                  <a:lnTo>
                    <a:pt x="0" y="10800"/>
                  </a:lnTo>
                  <a:lnTo>
                    <a:pt x="407" y="11810"/>
                  </a:lnTo>
                  <a:cubicBezTo>
                    <a:pt x="2918" y="18032"/>
                    <a:pt x="6707" y="21600"/>
                    <a:pt x="10800" y="21600"/>
                  </a:cubicBezTo>
                  <a:cubicBezTo>
                    <a:pt x="14893" y="21600"/>
                    <a:pt x="18680" y="18032"/>
                    <a:pt x="21192" y="11810"/>
                  </a:cubicBezTo>
                  <a:lnTo>
                    <a:pt x="21600" y="10800"/>
                  </a:lnTo>
                  <a:lnTo>
                    <a:pt x="21192" y="9790"/>
                  </a:lnTo>
                  <a:cubicBezTo>
                    <a:pt x="18680" y="3569"/>
                    <a:pt x="14893" y="0"/>
                    <a:pt x="10800" y="0"/>
                  </a:cubicBezTo>
                  <a:close/>
                  <a:moveTo>
                    <a:pt x="8667" y="3677"/>
                  </a:moveTo>
                  <a:cubicBezTo>
                    <a:pt x="7382" y="5094"/>
                    <a:pt x="6517" y="7753"/>
                    <a:pt x="6517" y="10800"/>
                  </a:cubicBezTo>
                  <a:cubicBezTo>
                    <a:pt x="6517" y="13847"/>
                    <a:pt x="7382" y="16502"/>
                    <a:pt x="8667" y="17920"/>
                  </a:cubicBezTo>
                  <a:cubicBezTo>
                    <a:pt x="6166" y="17019"/>
                    <a:pt x="3899" y="14543"/>
                    <a:pt x="2199" y="10800"/>
                  </a:cubicBezTo>
                  <a:cubicBezTo>
                    <a:pt x="3899" y="7057"/>
                    <a:pt x="6166" y="4577"/>
                    <a:pt x="8667" y="3677"/>
                  </a:cubicBezTo>
                  <a:close/>
                  <a:moveTo>
                    <a:pt x="12931" y="3677"/>
                  </a:moveTo>
                  <a:cubicBezTo>
                    <a:pt x="15432" y="4577"/>
                    <a:pt x="17699" y="7057"/>
                    <a:pt x="19399" y="10800"/>
                  </a:cubicBezTo>
                  <a:cubicBezTo>
                    <a:pt x="17699" y="14543"/>
                    <a:pt x="15432" y="17019"/>
                    <a:pt x="12931" y="17920"/>
                  </a:cubicBezTo>
                  <a:cubicBezTo>
                    <a:pt x="14216" y="16502"/>
                    <a:pt x="15081" y="13847"/>
                    <a:pt x="15081" y="10800"/>
                  </a:cubicBezTo>
                  <a:cubicBezTo>
                    <a:pt x="15081" y="7753"/>
                    <a:pt x="14216" y="5094"/>
                    <a:pt x="12931" y="3677"/>
                  </a:cubicBezTo>
                  <a:close/>
                  <a:moveTo>
                    <a:pt x="12219" y="6169"/>
                  </a:moveTo>
                  <a:cubicBezTo>
                    <a:pt x="12805" y="6169"/>
                    <a:pt x="13279" y="7078"/>
                    <a:pt x="13279" y="8201"/>
                  </a:cubicBezTo>
                  <a:cubicBezTo>
                    <a:pt x="13279" y="9324"/>
                    <a:pt x="12805" y="10234"/>
                    <a:pt x="12219" y="10234"/>
                  </a:cubicBezTo>
                  <a:cubicBezTo>
                    <a:pt x="11634" y="10234"/>
                    <a:pt x="11159" y="9324"/>
                    <a:pt x="11159" y="8201"/>
                  </a:cubicBezTo>
                  <a:cubicBezTo>
                    <a:pt x="11159" y="7078"/>
                    <a:pt x="11634" y="6169"/>
                    <a:pt x="12219" y="61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7" name="Line"/>
            <p:cNvSpPr/>
            <p:nvPr/>
          </p:nvSpPr>
          <p:spPr>
            <a:xfrm flipV="1">
              <a:off x="739518" y="0"/>
              <a:ext cx="621513" cy="621512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6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112072" y="73520"/>
              <a:ext cx="330201" cy="347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179845" y="117407"/>
              <a:ext cx="342901" cy="3347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0" name="por"/>
            <p:cNvSpPr txBox="1"/>
            <p:nvPr/>
          </p:nvSpPr>
          <p:spPr>
            <a:xfrm>
              <a:off x="1409198" y="80073"/>
              <a:ext cx="571501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0019D6"/>
                  </a:solidFill>
                </a:defRPr>
              </a:lvl1pPr>
            </a:lstStyle>
            <a:p>
              <a:pPr/>
              <a:r>
                <a:t>por</a:t>
              </a:r>
            </a:p>
          </p:txBody>
        </p:sp>
        <p:sp>
          <p:nvSpPr>
            <p:cNvPr id="471" name="ó"/>
            <p:cNvSpPr txBox="1"/>
            <p:nvPr/>
          </p:nvSpPr>
          <p:spPr>
            <a:xfrm>
              <a:off x="2666431" y="80073"/>
              <a:ext cx="289256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0019D6"/>
                  </a:solidFill>
                </a:defRPr>
              </a:lvl1pPr>
            </a:lstStyle>
            <a:p>
              <a:pPr/>
              <a:r>
                <a:t>ó</a:t>
              </a:r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5637807" y="7365549"/>
            <a:ext cx="486769" cy="343616"/>
            <a:chOff x="0" y="0"/>
            <a:chExt cx="486767" cy="343614"/>
          </a:xfrm>
        </p:grpSpPr>
        <p:sp>
          <p:nvSpPr>
            <p:cNvPr id="473" name="Circle"/>
            <p:cNvSpPr/>
            <p:nvPr/>
          </p:nvSpPr>
          <p:spPr>
            <a:xfrm>
              <a:off x="259093" y="114485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74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15900" cy="220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9" name="Group"/>
          <p:cNvGrpSpPr/>
          <p:nvPr/>
        </p:nvGrpSpPr>
        <p:grpSpPr>
          <a:xfrm>
            <a:off x="6259407" y="6366668"/>
            <a:ext cx="2681315" cy="1595650"/>
            <a:chOff x="0" y="0"/>
            <a:chExt cx="2681314" cy="1595648"/>
          </a:xfrm>
        </p:grpSpPr>
        <p:sp>
          <p:nvSpPr>
            <p:cNvPr id="476" name="Line"/>
            <p:cNvSpPr/>
            <p:nvPr/>
          </p:nvSpPr>
          <p:spPr>
            <a:xfrm flipH="1" flipV="1">
              <a:off x="124995" y="84485"/>
              <a:ext cx="2401489" cy="14317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" name="Circle"/>
            <p:cNvSpPr/>
            <p:nvPr/>
          </p:nvSpPr>
          <p:spPr>
            <a:xfrm>
              <a:off x="0" y="0"/>
              <a:ext cx="227674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" name="Circle"/>
            <p:cNvSpPr/>
            <p:nvPr/>
          </p:nvSpPr>
          <p:spPr>
            <a:xfrm>
              <a:off x="2453640" y="1366519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2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4" grpId="2"/>
      <p:bldP build="whole" bldLvl="1" animBg="1" rev="0" advAuto="0" spid="475" grpId="3"/>
      <p:bldP build="whole" bldLvl="1" animBg="1" rev="0" advAuto="0" spid="479" grpId="6"/>
      <p:bldP build="whole" bldLvl="1" animBg="1" rev="0" advAuto="0" spid="454" grpId="1"/>
      <p:bldP build="whole" bldLvl="1" animBg="1" rev="0" advAuto="0" spid="450" grpId="5"/>
      <p:bldP build="whole" bldLvl="1" animBg="1" rev="0" advAuto="0" spid="472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2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483" name="Aplicaciones"/>
          <p:cNvSpPr txBox="1"/>
          <p:nvPr/>
        </p:nvSpPr>
        <p:spPr>
          <a:xfrm>
            <a:off x="293117" y="1591070"/>
            <a:ext cx="3139099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Aplicaciones</a:t>
            </a:r>
          </a:p>
        </p:txBody>
      </p:sp>
      <p:sp>
        <p:nvSpPr>
          <p:cNvPr id="484" name="EMSTs Restringidos"/>
          <p:cNvSpPr txBox="1"/>
          <p:nvPr/>
        </p:nvSpPr>
        <p:spPr>
          <a:xfrm>
            <a:off x="510277" y="8467500"/>
            <a:ext cx="4855313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EMSTs Restringidos</a:t>
            </a:r>
          </a:p>
        </p:txBody>
      </p:sp>
      <p:sp>
        <p:nvSpPr>
          <p:cNvPr id="485" name="Line"/>
          <p:cNvSpPr/>
          <p:nvPr/>
        </p:nvSpPr>
        <p:spPr>
          <a:xfrm flipH="1" flipV="1">
            <a:off x="1801018" y="8212508"/>
            <a:ext cx="11201214" cy="1"/>
          </a:xfrm>
          <a:prstGeom prst="line">
            <a:avLst/>
          </a:prstGeom>
          <a:ln w="508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6" name="Circle"/>
          <p:cNvSpPr/>
          <p:nvPr/>
        </p:nvSpPr>
        <p:spPr>
          <a:xfrm>
            <a:off x="1748829" y="8097943"/>
            <a:ext cx="227675" cy="229130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84" y="3650670"/>
            <a:ext cx="977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610" y="2747037"/>
            <a:ext cx="1384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La triangulación de Delaunay"/>
          <p:cNvSpPr txBox="1"/>
          <p:nvPr/>
        </p:nvSpPr>
        <p:spPr>
          <a:xfrm>
            <a:off x="2319320" y="3648155"/>
            <a:ext cx="3861893" cy="4363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La triangulación de Delaunay</a:t>
            </a:r>
          </a:p>
        </p:txBody>
      </p:sp>
      <p:sp>
        <p:nvSpPr>
          <p:cNvPr id="490" name="Conjunto de puntos"/>
          <p:cNvSpPr txBox="1"/>
          <p:nvPr/>
        </p:nvSpPr>
        <p:spPr>
          <a:xfrm>
            <a:off x="2299449" y="2747037"/>
            <a:ext cx="2665502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Conjunto de puntos</a:t>
            </a: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034" y="4578037"/>
            <a:ext cx="8890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EMST"/>
          <p:cNvSpPr txBox="1"/>
          <p:nvPr/>
        </p:nvSpPr>
        <p:spPr>
          <a:xfrm>
            <a:off x="2283544" y="4556384"/>
            <a:ext cx="885445" cy="4363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EMST</a:t>
            </a:r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68492" y="4749003"/>
            <a:ext cx="3861893" cy="718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84624" y="2564473"/>
            <a:ext cx="6229629" cy="54620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Line"/>
          <p:cNvSpPr/>
          <p:nvPr/>
        </p:nvSpPr>
        <p:spPr>
          <a:xfrm>
            <a:off x="9399438" y="3251686"/>
            <a:ext cx="1" cy="1356305"/>
          </a:xfrm>
          <a:prstGeom prst="line">
            <a:avLst/>
          </a:prstGeom>
          <a:ln w="1397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61733" y="6675253"/>
            <a:ext cx="6997701" cy="46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2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6"/>
      <p:bldP build="whole" bldLvl="1" animBg="1" rev="0" advAuto="0" spid="494" grpId="10"/>
      <p:bldP build="whole" bldLvl="1" animBg="1" rev="0" advAuto="0" spid="484" grpId="2"/>
      <p:bldP build="whole" bldLvl="1" animBg="1" rev="0" advAuto="0" spid="491" grpId="7"/>
      <p:bldP build="whole" bldLvl="1" animBg="1" rev="0" advAuto="0" spid="487" grpId="5"/>
      <p:bldP build="whole" bldLvl="1" animBg="1" rev="0" advAuto="0" spid="488" grpId="3"/>
      <p:bldP build="whole" bldLvl="1" animBg="1" rev="0" advAuto="0" spid="496" grpId="12"/>
      <p:bldP build="whole" bldLvl="1" animBg="1" rev="0" advAuto="0" spid="492" grpId="8"/>
      <p:bldP build="whole" bldLvl="1" animBg="1" rev="0" advAuto="0" spid="495" grpId="11"/>
      <p:bldP build="whole" bldLvl="1" animBg="1" rev="0" advAuto="0" spid="493" grpId="9"/>
      <p:bldP build="whole" bldLvl="1" animBg="1" rev="0" advAuto="0" spid="483" grpId="1"/>
      <p:bldP build="whole" bldLvl="1" animBg="1" rev="0" advAuto="0" spid="490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Line"/>
          <p:cNvSpPr/>
          <p:nvPr/>
        </p:nvSpPr>
        <p:spPr>
          <a:xfrm flipH="1" flipV="1">
            <a:off x="4618648" y="5274064"/>
            <a:ext cx="2822320" cy="149608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9" name="Line"/>
          <p:cNvSpPr/>
          <p:nvPr/>
        </p:nvSpPr>
        <p:spPr>
          <a:xfrm flipV="1">
            <a:off x="7368058" y="5201590"/>
            <a:ext cx="1921739" cy="164103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0" name="Oval"/>
          <p:cNvSpPr/>
          <p:nvPr/>
        </p:nvSpPr>
        <p:spPr>
          <a:xfrm>
            <a:off x="4549278" y="2806700"/>
            <a:ext cx="4609724" cy="4686102"/>
          </a:xfrm>
          <a:prstGeom prst="ellipse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1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2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503" name="Aplicaciones"/>
          <p:cNvSpPr txBox="1"/>
          <p:nvPr/>
        </p:nvSpPr>
        <p:spPr>
          <a:xfrm>
            <a:off x="293117" y="1591070"/>
            <a:ext cx="3139099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Aplicaciones</a:t>
            </a:r>
          </a:p>
        </p:txBody>
      </p:sp>
      <p:sp>
        <p:nvSpPr>
          <p:cNvPr id="504" name="EMSTs Restringidos"/>
          <p:cNvSpPr txBox="1"/>
          <p:nvPr/>
        </p:nvSpPr>
        <p:spPr>
          <a:xfrm>
            <a:off x="510277" y="8467500"/>
            <a:ext cx="4855313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EMSTs Restringidos</a:t>
            </a:r>
          </a:p>
        </p:txBody>
      </p:sp>
      <p:sp>
        <p:nvSpPr>
          <p:cNvPr id="505" name="Line"/>
          <p:cNvSpPr/>
          <p:nvPr/>
        </p:nvSpPr>
        <p:spPr>
          <a:xfrm flipH="1" flipV="1">
            <a:off x="1801018" y="8212508"/>
            <a:ext cx="11201214" cy="1"/>
          </a:xfrm>
          <a:prstGeom prst="line">
            <a:avLst/>
          </a:prstGeom>
          <a:ln w="508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6" name="Circle"/>
          <p:cNvSpPr/>
          <p:nvPr/>
        </p:nvSpPr>
        <p:spPr>
          <a:xfrm>
            <a:off x="1748829" y="8097943"/>
            <a:ext cx="227675" cy="229130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7" name="Circle"/>
          <p:cNvSpPr/>
          <p:nvPr/>
        </p:nvSpPr>
        <p:spPr>
          <a:xfrm>
            <a:off x="9110133" y="5189802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8" name="Circle"/>
          <p:cNvSpPr/>
          <p:nvPr/>
        </p:nvSpPr>
        <p:spPr>
          <a:xfrm>
            <a:off x="4432300" y="5189802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9" name="Line"/>
          <p:cNvSpPr/>
          <p:nvPr/>
        </p:nvSpPr>
        <p:spPr>
          <a:xfrm>
            <a:off x="4612547" y="5275626"/>
            <a:ext cx="468592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2288" y="4900773"/>
            <a:ext cx="190501" cy="220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6888" y="2814683"/>
            <a:ext cx="190501" cy="193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1853" y="5196416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27863" y="5167676"/>
            <a:ext cx="203201" cy="215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6" name="Group"/>
          <p:cNvGrpSpPr/>
          <p:nvPr/>
        </p:nvGrpSpPr>
        <p:grpSpPr>
          <a:xfrm>
            <a:off x="434174" y="3193063"/>
            <a:ext cx="2116410" cy="436397"/>
            <a:chOff x="0" y="0"/>
            <a:chExt cx="2116408" cy="436395"/>
          </a:xfrm>
        </p:grpSpPr>
        <p:sp>
          <p:nvSpPr>
            <p:cNvPr id="514" name="Diámetro"/>
            <p:cNvSpPr txBox="1"/>
            <p:nvPr/>
          </p:nvSpPr>
          <p:spPr>
            <a:xfrm>
              <a:off x="0" y="-1"/>
              <a:ext cx="1366851" cy="436397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Diámetro </a:t>
              </a:r>
            </a:p>
          </p:txBody>
        </p:sp>
        <p:pic>
          <p:nvPicPr>
            <p:cNvPr id="51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08408" y="72147"/>
              <a:ext cx="5080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9605" y="4097205"/>
            <a:ext cx="1938008" cy="371536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Circle"/>
          <p:cNvSpPr/>
          <p:nvPr/>
        </p:nvSpPr>
        <p:spPr>
          <a:xfrm>
            <a:off x="7287788" y="6623152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35596" y="6911578"/>
            <a:ext cx="283884" cy="193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99397" y="7367293"/>
            <a:ext cx="38735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!"/>
          <p:cNvSpPr txBox="1"/>
          <p:nvPr/>
        </p:nvSpPr>
        <p:spPr>
          <a:xfrm>
            <a:off x="12184913" y="6094927"/>
            <a:ext cx="638114" cy="1577168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9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8" grpId="1"/>
      <p:bldP build="whole" bldLvl="1" animBg="1" rev="0" advAuto="0" spid="499" grpId="13"/>
      <p:bldP build="whole" bldLvl="1" animBg="1" rev="0" advAuto="0" spid="509" grpId="5"/>
      <p:bldP build="whole" bldLvl="1" animBg="1" rev="0" advAuto="0" spid="500" grpId="7"/>
      <p:bldP build="whole" bldLvl="1" animBg="1" rev="0" advAuto="0" spid="507" grpId="2"/>
      <p:bldP build="whole" bldLvl="1" animBg="1" rev="0" advAuto="0" spid="520" grpId="15"/>
      <p:bldP build="whole" bldLvl="1" animBg="1" rev="0" advAuto="0" spid="516" grpId="9"/>
      <p:bldP build="whole" bldLvl="1" animBg="1" rev="0" advAuto="0" spid="518" grpId="11"/>
      <p:bldP build="whole" bldLvl="1" animBg="1" rev="0" advAuto="0" spid="512" grpId="3"/>
      <p:bldP build="whole" bldLvl="1" animBg="1" rev="0" advAuto="0" spid="511" grpId="8"/>
      <p:bldP build="whole" bldLvl="1" animBg="1" rev="0" advAuto="0" spid="517" grpId="10"/>
      <p:bldP build="whole" bldLvl="1" animBg="1" rev="0" advAuto="0" spid="521" grpId="16"/>
      <p:bldP build="whole" bldLvl="1" animBg="1" rev="0" advAuto="0" spid="513" grpId="4"/>
      <p:bldP build="whole" bldLvl="1" animBg="1" rev="0" advAuto="0" spid="519" grpId="12"/>
      <p:bldP build="whole" bldLvl="1" animBg="1" rev="0" advAuto="0" spid="498" grpId="14"/>
      <p:bldP build="whole" bldLvl="1" animBg="1" rev="0" advAuto="0" spid="510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4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525" name="Aplicaciones"/>
          <p:cNvSpPr txBox="1"/>
          <p:nvPr/>
        </p:nvSpPr>
        <p:spPr>
          <a:xfrm>
            <a:off x="293117" y="1591070"/>
            <a:ext cx="3139099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Aplicaciones</a:t>
            </a:r>
          </a:p>
        </p:txBody>
      </p:sp>
      <p:sp>
        <p:nvSpPr>
          <p:cNvPr id="526" name="EMSTs Restringidos"/>
          <p:cNvSpPr txBox="1"/>
          <p:nvPr/>
        </p:nvSpPr>
        <p:spPr>
          <a:xfrm>
            <a:off x="510277" y="8467500"/>
            <a:ext cx="4855313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EMSTs Restringidos</a:t>
            </a:r>
          </a:p>
        </p:txBody>
      </p:sp>
      <p:sp>
        <p:nvSpPr>
          <p:cNvPr id="527" name="Line"/>
          <p:cNvSpPr/>
          <p:nvPr/>
        </p:nvSpPr>
        <p:spPr>
          <a:xfrm flipH="1" flipV="1">
            <a:off x="1801018" y="8212508"/>
            <a:ext cx="11201214" cy="1"/>
          </a:xfrm>
          <a:prstGeom prst="line">
            <a:avLst/>
          </a:prstGeom>
          <a:ln w="508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8" name="Circle"/>
          <p:cNvSpPr/>
          <p:nvPr/>
        </p:nvSpPr>
        <p:spPr>
          <a:xfrm>
            <a:off x="1748829" y="8097943"/>
            <a:ext cx="227675" cy="229130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29" name="imageedit_2_8500998962.png" descr="imageedit_2_85009989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1200" y="1831218"/>
            <a:ext cx="3650189" cy="5872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imageedit_4_9739918991.png" descr="imageedit_4_973991899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082" y="2377059"/>
            <a:ext cx="6792236" cy="5061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9" grpId="2"/>
      <p:bldP build="whole" bldLvl="1" animBg="1" rev="0" advAuto="0" spid="53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3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534" name="Aplicaciones"/>
          <p:cNvSpPr txBox="1"/>
          <p:nvPr/>
        </p:nvSpPr>
        <p:spPr>
          <a:xfrm>
            <a:off x="293117" y="1591070"/>
            <a:ext cx="3139099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Aplicaciones</a:t>
            </a:r>
          </a:p>
        </p:txBody>
      </p:sp>
      <p:sp>
        <p:nvSpPr>
          <p:cNvPr id="535" name="EMSTs Restringidos"/>
          <p:cNvSpPr txBox="1"/>
          <p:nvPr/>
        </p:nvSpPr>
        <p:spPr>
          <a:xfrm>
            <a:off x="510277" y="8467500"/>
            <a:ext cx="4855313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EMSTs Restringidos</a:t>
            </a:r>
          </a:p>
        </p:txBody>
      </p:sp>
      <p:sp>
        <p:nvSpPr>
          <p:cNvPr id="536" name="Line"/>
          <p:cNvSpPr/>
          <p:nvPr/>
        </p:nvSpPr>
        <p:spPr>
          <a:xfrm flipH="1" flipV="1">
            <a:off x="1801018" y="8212508"/>
            <a:ext cx="11201214" cy="1"/>
          </a:xfrm>
          <a:prstGeom prst="line">
            <a:avLst/>
          </a:prstGeom>
          <a:ln w="508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7" name="Circle"/>
          <p:cNvSpPr/>
          <p:nvPr/>
        </p:nvSpPr>
        <p:spPr>
          <a:xfrm>
            <a:off x="1748829" y="8097943"/>
            <a:ext cx="227675" cy="229130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8" name="Planeación de movimiento"/>
          <p:cNvSpPr txBox="1"/>
          <p:nvPr/>
        </p:nvSpPr>
        <p:spPr>
          <a:xfrm>
            <a:off x="6608441" y="8467500"/>
            <a:ext cx="6358052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Planeación de movimiento</a:t>
            </a:r>
          </a:p>
        </p:txBody>
      </p:sp>
      <p:pic>
        <p:nvPicPr>
          <p:cNvPr id="539" name="obstacles.png" descr="obstac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324062"/>
            <a:ext cx="7137400" cy="500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644058 -0.000529" origin="layout" pathEditMode="relative">
                                      <p:cBhvr>
                                        <p:cTn id="10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9" grpId="3"/>
      <p:bldP build="whole" bldLvl="1" animBg="1" rev="0" advAuto="0" spid="53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2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543" name="Aplicaciones"/>
          <p:cNvSpPr txBox="1"/>
          <p:nvPr/>
        </p:nvSpPr>
        <p:spPr>
          <a:xfrm>
            <a:off x="293117" y="1591070"/>
            <a:ext cx="3139099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Aplicaciones</a:t>
            </a:r>
          </a:p>
        </p:txBody>
      </p:sp>
      <p:sp>
        <p:nvSpPr>
          <p:cNvPr id="544" name="miento"/>
          <p:cNvSpPr txBox="1"/>
          <p:nvPr/>
        </p:nvSpPr>
        <p:spPr>
          <a:xfrm>
            <a:off x="-254843" y="8467500"/>
            <a:ext cx="1745819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miento</a:t>
            </a:r>
          </a:p>
        </p:txBody>
      </p:sp>
      <p:sp>
        <p:nvSpPr>
          <p:cNvPr id="545" name="Line"/>
          <p:cNvSpPr/>
          <p:nvPr/>
        </p:nvSpPr>
        <p:spPr>
          <a:xfrm flipH="1" flipV="1">
            <a:off x="-76669" y="8212508"/>
            <a:ext cx="11201214" cy="1"/>
          </a:xfrm>
          <a:prstGeom prst="line">
            <a:avLst/>
          </a:prstGeom>
          <a:ln w="508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6" name="Circle"/>
          <p:cNvSpPr/>
          <p:nvPr/>
        </p:nvSpPr>
        <p:spPr>
          <a:xfrm>
            <a:off x="-786012" y="8101184"/>
            <a:ext cx="227675" cy="229130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7" name="FEM"/>
          <p:cNvSpPr txBox="1"/>
          <p:nvPr/>
        </p:nvSpPr>
        <p:spPr>
          <a:xfrm>
            <a:off x="3390230" y="8467500"/>
            <a:ext cx="1178206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FEM</a:t>
            </a:r>
          </a:p>
        </p:txBody>
      </p:sp>
      <p:pic>
        <p:nvPicPr>
          <p:cNvPr id="548" name="fem1.jpg" descr="fem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798" y="2099808"/>
            <a:ext cx="6470804" cy="3473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fem3.png" descr="fem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4703" y="4680619"/>
            <a:ext cx="3860074" cy="3276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edit_6_7130273755.png" descr="imageedit_6_71302737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279" y="4370158"/>
            <a:ext cx="3918331" cy="3473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56155 -0.000787" origin="layout" pathEditMode="relative">
                                      <p:cBhvr>
                                        <p:cTn id="6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7" grpId="2"/>
      <p:bldP build="whole" bldLvl="1" animBg="1" rev="0" advAuto="0" spid="550" grpId="4"/>
      <p:bldP build="whole" bldLvl="1" animBg="1" rev="0" advAuto="0" spid="549" grpId="5"/>
      <p:bldP build="whole" bldLvl="1" animBg="1" rev="0" advAuto="0" spid="548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3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554" name="Aplicaciones"/>
          <p:cNvSpPr txBox="1"/>
          <p:nvPr/>
        </p:nvSpPr>
        <p:spPr>
          <a:xfrm>
            <a:off x="293117" y="1591070"/>
            <a:ext cx="3139099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Aplicaciones</a:t>
            </a:r>
          </a:p>
        </p:txBody>
      </p:sp>
      <p:sp>
        <p:nvSpPr>
          <p:cNvPr id="555" name="miento"/>
          <p:cNvSpPr txBox="1"/>
          <p:nvPr/>
        </p:nvSpPr>
        <p:spPr>
          <a:xfrm>
            <a:off x="-254843" y="8467500"/>
            <a:ext cx="1745819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miento</a:t>
            </a:r>
          </a:p>
        </p:txBody>
      </p:sp>
      <p:sp>
        <p:nvSpPr>
          <p:cNvPr id="556" name="Line"/>
          <p:cNvSpPr/>
          <p:nvPr/>
        </p:nvSpPr>
        <p:spPr>
          <a:xfrm flipH="1" flipV="1">
            <a:off x="-76669" y="8212508"/>
            <a:ext cx="11201214" cy="1"/>
          </a:xfrm>
          <a:prstGeom prst="line">
            <a:avLst/>
          </a:prstGeom>
          <a:ln w="508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7" name="Circle"/>
          <p:cNvSpPr/>
          <p:nvPr/>
        </p:nvSpPr>
        <p:spPr>
          <a:xfrm>
            <a:off x="3930252" y="8111172"/>
            <a:ext cx="227675" cy="229130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8" name="FEM"/>
          <p:cNvSpPr txBox="1"/>
          <p:nvPr/>
        </p:nvSpPr>
        <p:spPr>
          <a:xfrm>
            <a:off x="3390230" y="8467500"/>
            <a:ext cx="1178206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FEM</a:t>
            </a:r>
          </a:p>
        </p:txBody>
      </p:sp>
      <p:sp>
        <p:nvSpPr>
          <p:cNvPr id="559" name="Interpolación de superficies"/>
          <p:cNvSpPr txBox="1"/>
          <p:nvPr/>
        </p:nvSpPr>
        <p:spPr>
          <a:xfrm>
            <a:off x="5685019" y="8467500"/>
            <a:ext cx="6697828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>
                <a:solidFill>
                  <a:srgbClr val="5E5E5E"/>
                </a:solidFill>
              </a:defRPr>
            </a:lvl1pPr>
          </a:lstStyle>
          <a:p>
            <a:pPr/>
            <a:r>
              <a:t>Interpolación de superficies</a:t>
            </a:r>
          </a:p>
        </p:txBody>
      </p:sp>
      <p:pic>
        <p:nvPicPr>
          <p:cNvPr id="560" name="Screen Shot 2018-05-15 at 4.52.38 PM.png" descr="Screen Shot 2018-05-15 at 4.52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633" y="2879770"/>
            <a:ext cx="8582559" cy="4702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Screen Shot 2018-05-15 at 4.52.41 PM.png" descr="Screen Shot 2018-05-15 at 4.52.4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2668" y="3982704"/>
            <a:ext cx="5683609" cy="3974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Screen Shot 2018-05-15 at 4.52.46 PM.png" descr="Screen Shot 2018-05-15 at 4.52.4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071" y="2518437"/>
            <a:ext cx="5412059" cy="3732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548350 -0.000014" origin="layout" pathEditMode="relative">
                                      <p:cBhvr>
                                        <p:cTn id="10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9" grpId="1"/>
      <p:bldP build="whole" bldLvl="1" animBg="1" rev="0" advAuto="0" spid="562" grpId="4"/>
      <p:bldP build="whole" bldLvl="1" animBg="1" rev="0" advAuto="0" spid="561" grpId="5"/>
      <p:bldP build="whole" bldLvl="1" animBg="1" rev="0" advAuto="0" spid="560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5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566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567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568" name="Rectangle"/>
          <p:cNvSpPr/>
          <p:nvPr/>
        </p:nvSpPr>
        <p:spPr>
          <a:xfrm>
            <a:off x="2416638" y="3444913"/>
            <a:ext cx="9146911" cy="5647995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82" name="Group"/>
          <p:cNvGrpSpPr/>
          <p:nvPr/>
        </p:nvGrpSpPr>
        <p:grpSpPr>
          <a:xfrm>
            <a:off x="3848298" y="3544547"/>
            <a:ext cx="5482539" cy="5448726"/>
            <a:chOff x="0" y="0"/>
            <a:chExt cx="5482537" cy="5448724"/>
          </a:xfrm>
        </p:grpSpPr>
        <p:sp>
          <p:nvSpPr>
            <p:cNvPr id="569" name="Circle"/>
            <p:cNvSpPr/>
            <p:nvPr/>
          </p:nvSpPr>
          <p:spPr>
            <a:xfrm>
              <a:off x="1463066" y="0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0" name="Circle"/>
            <p:cNvSpPr/>
            <p:nvPr/>
          </p:nvSpPr>
          <p:spPr>
            <a:xfrm>
              <a:off x="3992706" y="703919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1" name="Circle"/>
            <p:cNvSpPr/>
            <p:nvPr/>
          </p:nvSpPr>
          <p:spPr>
            <a:xfrm>
              <a:off x="5094963" y="2579026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2" name="Circle"/>
            <p:cNvSpPr/>
            <p:nvPr/>
          </p:nvSpPr>
          <p:spPr>
            <a:xfrm>
              <a:off x="3231435" y="2579026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3" name="Circle"/>
            <p:cNvSpPr/>
            <p:nvPr/>
          </p:nvSpPr>
          <p:spPr>
            <a:xfrm>
              <a:off x="2152968" y="4083940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4" name="Circle"/>
            <p:cNvSpPr/>
            <p:nvPr/>
          </p:nvSpPr>
          <p:spPr>
            <a:xfrm>
              <a:off x="4738117" y="4454132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5" name="Circle"/>
            <p:cNvSpPr/>
            <p:nvPr/>
          </p:nvSpPr>
          <p:spPr>
            <a:xfrm>
              <a:off x="2914672" y="5182447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6" name="Circle"/>
            <p:cNvSpPr/>
            <p:nvPr/>
          </p:nvSpPr>
          <p:spPr>
            <a:xfrm>
              <a:off x="0" y="2965314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7" name="Circle"/>
            <p:cNvSpPr/>
            <p:nvPr/>
          </p:nvSpPr>
          <p:spPr>
            <a:xfrm>
              <a:off x="300220" y="5230934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8" name="Line"/>
            <p:cNvSpPr/>
            <p:nvPr/>
          </p:nvSpPr>
          <p:spPr>
            <a:xfrm flipV="1">
              <a:off x="107053" y="908270"/>
              <a:ext cx="3924250" cy="21538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" name="Line"/>
            <p:cNvSpPr/>
            <p:nvPr/>
          </p:nvSpPr>
          <p:spPr>
            <a:xfrm flipV="1">
              <a:off x="224848" y="2671404"/>
              <a:ext cx="3143892" cy="3908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" name="Line"/>
            <p:cNvSpPr/>
            <p:nvPr/>
          </p:nvSpPr>
          <p:spPr>
            <a:xfrm flipV="1">
              <a:off x="2213777" y="2698704"/>
              <a:ext cx="2996101" cy="14804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" name="Circle"/>
            <p:cNvSpPr/>
            <p:nvPr/>
          </p:nvSpPr>
          <p:spPr>
            <a:xfrm>
              <a:off x="5269297" y="373127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2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2" grpId="3"/>
      <p:bldP build="whole" bldLvl="1" animBg="1" rev="0" advAuto="0" spid="566" grpId="1"/>
      <p:bldP build="whole" bldLvl="1" animBg="1" rev="0" advAuto="0" spid="568" grpId="4"/>
      <p:bldP build="whole" bldLvl="1" animBg="1" rev="0" advAuto="0" spid="567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5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586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587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588" name="Rectangle"/>
          <p:cNvSpPr/>
          <p:nvPr/>
        </p:nvSpPr>
        <p:spPr>
          <a:xfrm>
            <a:off x="2416637" y="3444913"/>
            <a:ext cx="9146912" cy="5647995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89" name="Circle"/>
          <p:cNvSpPr/>
          <p:nvPr/>
        </p:nvSpPr>
        <p:spPr>
          <a:xfrm>
            <a:off x="5311364" y="3544547"/>
            <a:ext cx="213242" cy="2177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0" name="Circle"/>
          <p:cNvSpPr/>
          <p:nvPr/>
        </p:nvSpPr>
        <p:spPr>
          <a:xfrm>
            <a:off x="7841004" y="4248467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1" name="Circle"/>
          <p:cNvSpPr/>
          <p:nvPr/>
        </p:nvSpPr>
        <p:spPr>
          <a:xfrm>
            <a:off x="8943261" y="612357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2" name="Circle"/>
          <p:cNvSpPr/>
          <p:nvPr/>
        </p:nvSpPr>
        <p:spPr>
          <a:xfrm>
            <a:off x="7079733" y="612357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3" name="Circle"/>
          <p:cNvSpPr/>
          <p:nvPr/>
        </p:nvSpPr>
        <p:spPr>
          <a:xfrm>
            <a:off x="6001267" y="7628488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4" name="Circle"/>
          <p:cNvSpPr/>
          <p:nvPr/>
        </p:nvSpPr>
        <p:spPr>
          <a:xfrm>
            <a:off x="8586415" y="7998680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5" name="Circle"/>
          <p:cNvSpPr/>
          <p:nvPr/>
        </p:nvSpPr>
        <p:spPr>
          <a:xfrm>
            <a:off x="6762971" y="8726995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6" name="Circle"/>
          <p:cNvSpPr/>
          <p:nvPr/>
        </p:nvSpPr>
        <p:spPr>
          <a:xfrm>
            <a:off x="3848298" y="6509862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7" name="Circle"/>
          <p:cNvSpPr/>
          <p:nvPr/>
        </p:nvSpPr>
        <p:spPr>
          <a:xfrm>
            <a:off x="4148518" y="8775482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8" name="Line"/>
          <p:cNvSpPr/>
          <p:nvPr/>
        </p:nvSpPr>
        <p:spPr>
          <a:xfrm flipV="1">
            <a:off x="3955351" y="4452818"/>
            <a:ext cx="3924251" cy="215386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99" name="Line"/>
          <p:cNvSpPr/>
          <p:nvPr/>
        </p:nvSpPr>
        <p:spPr>
          <a:xfrm flipV="1">
            <a:off x="4073147" y="6215952"/>
            <a:ext cx="3143892" cy="39082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0" name="Line"/>
          <p:cNvSpPr/>
          <p:nvPr/>
        </p:nvSpPr>
        <p:spPr>
          <a:xfrm flipV="1">
            <a:off x="6062076" y="6243252"/>
            <a:ext cx="2996101" cy="14804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01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3928" y="9172426"/>
            <a:ext cx="9921931" cy="457905"/>
          </a:xfrm>
          <a:prstGeom prst="rect">
            <a:avLst/>
          </a:prstGeom>
        </p:spPr>
      </p:pic>
      <p:pic>
        <p:nvPicPr>
          <p:cNvPr id="6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6715" y="9293428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1"/>
          <p:cNvSpPr txBox="1"/>
          <p:nvPr/>
        </p:nvSpPr>
        <p:spPr>
          <a:xfrm>
            <a:off x="3522776" y="6368868"/>
            <a:ext cx="269648" cy="4363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5" name="2"/>
          <p:cNvSpPr txBox="1"/>
          <p:nvPr/>
        </p:nvSpPr>
        <p:spPr>
          <a:xfrm>
            <a:off x="3836043" y="8494002"/>
            <a:ext cx="269647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6" name="3"/>
          <p:cNvSpPr txBox="1"/>
          <p:nvPr/>
        </p:nvSpPr>
        <p:spPr>
          <a:xfrm>
            <a:off x="4979043" y="3551586"/>
            <a:ext cx="269647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07" name="4"/>
          <p:cNvSpPr txBox="1"/>
          <p:nvPr/>
        </p:nvSpPr>
        <p:spPr>
          <a:xfrm>
            <a:off x="5681776" y="7471652"/>
            <a:ext cx="269648" cy="4363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08" name="5"/>
          <p:cNvSpPr txBox="1"/>
          <p:nvPr/>
        </p:nvSpPr>
        <p:spPr>
          <a:xfrm>
            <a:off x="6490343" y="8494002"/>
            <a:ext cx="269647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09" name="6"/>
          <p:cNvSpPr txBox="1"/>
          <p:nvPr/>
        </p:nvSpPr>
        <p:spPr>
          <a:xfrm>
            <a:off x="6778210" y="5721168"/>
            <a:ext cx="269647" cy="4363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10" name="7"/>
          <p:cNvSpPr txBox="1"/>
          <p:nvPr/>
        </p:nvSpPr>
        <p:spPr>
          <a:xfrm>
            <a:off x="7514810" y="4036302"/>
            <a:ext cx="269648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611" name="8"/>
          <p:cNvSpPr txBox="1"/>
          <p:nvPr/>
        </p:nvSpPr>
        <p:spPr>
          <a:xfrm>
            <a:off x="8285277" y="7888635"/>
            <a:ext cx="269647" cy="4363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612" name="9"/>
          <p:cNvSpPr txBox="1"/>
          <p:nvPr/>
        </p:nvSpPr>
        <p:spPr>
          <a:xfrm>
            <a:off x="8615477" y="5915902"/>
            <a:ext cx="269647" cy="4363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613" name="10"/>
          <p:cNvSpPr txBox="1"/>
          <p:nvPr/>
        </p:nvSpPr>
        <p:spPr>
          <a:xfrm>
            <a:off x="8537804" y="3550162"/>
            <a:ext cx="424994" cy="4363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614" name="Circle"/>
          <p:cNvSpPr/>
          <p:nvPr/>
        </p:nvSpPr>
        <p:spPr>
          <a:xfrm>
            <a:off x="9117596" y="3917675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xit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xit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xit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xit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6" dur="500" fill="hold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Class="exit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0" dur="500" fill="hold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1" grpId="1"/>
      <p:bldP build="whole" bldLvl="1" animBg="1" rev="0" advAuto="0" spid="606" grpId="14"/>
      <p:bldP build="whole" bldLvl="1" animBg="1" rev="0" advAuto="0" spid="609" grpId="8"/>
      <p:bldP build="whole" bldLvl="1" animBg="1" rev="0" advAuto="0" spid="611" grpId="10"/>
      <p:bldP build="whole" bldLvl="1" animBg="1" rev="0" advAuto="0" spid="604" grpId="3"/>
      <p:bldP build="whole" bldLvl="1" animBg="1" rev="0" advAuto="0" spid="608" grpId="21"/>
      <p:bldP build="whole" bldLvl="1" animBg="1" rev="0" advAuto="0" spid="603" grpId="23"/>
      <p:bldP build="whole" bldLvl="1" animBg="1" rev="0" advAuto="0" spid="605" grpId="4"/>
      <p:bldP build="whole" bldLvl="1" animBg="1" rev="0" advAuto="0" spid="609" grpId="16"/>
      <p:bldP build="whole" bldLvl="1" animBg="1" rev="0" advAuto="0" spid="611" grpId="20"/>
      <p:bldP build="whole" bldLvl="1" animBg="1" rev="0" advAuto="0" spid="613" grpId="12"/>
      <p:bldP build="whole" bldLvl="1" animBg="1" rev="0" advAuto="0" spid="607" grpId="6"/>
      <p:bldP build="whole" bldLvl="1" animBg="1" rev="0" advAuto="0" spid="613" grpId="13"/>
      <p:bldP build="whole" bldLvl="1" animBg="1" rev="0" advAuto="0" spid="604" grpId="18"/>
      <p:bldP build="whole" bldLvl="1" animBg="1" rev="0" advAuto="0" spid="601" grpId="24"/>
      <p:bldP build="whole" bldLvl="1" animBg="1" rev="0" advAuto="0" spid="612" grpId="11"/>
      <p:bldP build="whole" bldLvl="1" animBg="1" rev="0" advAuto="0" spid="610" grpId="9"/>
      <p:bldP build="whole" bldLvl="1" animBg="1" rev="0" advAuto="0" spid="606" grpId="5"/>
      <p:bldP build="whole" bldLvl="1" animBg="1" rev="0" advAuto="0" spid="603" grpId="2"/>
      <p:bldP build="whole" bldLvl="1" animBg="1" rev="0" advAuto="0" spid="610" grpId="15"/>
      <p:bldP build="whole" bldLvl="1" animBg="1" rev="0" advAuto="0" spid="608" grpId="7"/>
      <p:bldP build="whole" bldLvl="1" animBg="1" rev="0" advAuto="0" spid="607" grpId="19"/>
      <p:bldP build="whole" bldLvl="1" animBg="1" rev="0" advAuto="0" spid="612" grpId="17"/>
      <p:bldP build="whole" bldLvl="1" animBg="1" rev="0" advAuto="0" spid="605" grpId="2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" name="Triangulaciones de Delaunay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Triangulaciones de Delaunay</a:t>
            </a:r>
          </a:p>
        </p:txBody>
      </p:sp>
      <p:sp>
        <p:nvSpPr>
          <p:cNvPr id="131" name="Circle"/>
          <p:cNvSpPr/>
          <p:nvPr/>
        </p:nvSpPr>
        <p:spPr>
          <a:xfrm>
            <a:off x="4876800" y="2459566"/>
            <a:ext cx="227674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Circle"/>
          <p:cNvSpPr/>
          <p:nvPr/>
        </p:nvSpPr>
        <p:spPr>
          <a:xfrm>
            <a:off x="7577666" y="32001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Circle"/>
          <p:cNvSpPr/>
          <p:nvPr/>
        </p:nvSpPr>
        <p:spPr>
          <a:xfrm>
            <a:off x="8754533" y="28699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" name="Circle"/>
          <p:cNvSpPr/>
          <p:nvPr/>
        </p:nvSpPr>
        <p:spPr>
          <a:xfrm>
            <a:off x="8754533" y="51728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" name="Circle"/>
          <p:cNvSpPr/>
          <p:nvPr/>
        </p:nvSpPr>
        <p:spPr>
          <a:xfrm>
            <a:off x="6764866" y="51728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" name="Circle"/>
          <p:cNvSpPr/>
          <p:nvPr/>
        </p:nvSpPr>
        <p:spPr>
          <a:xfrm>
            <a:off x="5613400" y="67561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" name="Circle"/>
          <p:cNvSpPr/>
          <p:nvPr/>
        </p:nvSpPr>
        <p:spPr>
          <a:xfrm>
            <a:off x="8373533" y="7145601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Circle"/>
          <p:cNvSpPr/>
          <p:nvPr/>
        </p:nvSpPr>
        <p:spPr>
          <a:xfrm>
            <a:off x="6426663" y="79118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Circle"/>
          <p:cNvSpPr/>
          <p:nvPr/>
        </p:nvSpPr>
        <p:spPr>
          <a:xfrm>
            <a:off x="3314700" y="55792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Circle"/>
          <p:cNvSpPr/>
          <p:nvPr/>
        </p:nvSpPr>
        <p:spPr>
          <a:xfrm>
            <a:off x="3635242" y="796284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1" name="Line"/>
          <p:cNvSpPr/>
          <p:nvPr/>
        </p:nvSpPr>
        <p:spPr>
          <a:xfrm flipV="1">
            <a:off x="3428999" y="2507786"/>
            <a:ext cx="1562584" cy="31733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Line"/>
          <p:cNvSpPr/>
          <p:nvPr/>
        </p:nvSpPr>
        <p:spPr>
          <a:xfrm flipH="1" flipV="1">
            <a:off x="5034775" y="2669993"/>
            <a:ext cx="1841313" cy="2575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Line"/>
          <p:cNvSpPr/>
          <p:nvPr/>
        </p:nvSpPr>
        <p:spPr>
          <a:xfrm flipV="1">
            <a:off x="3409195" y="5272189"/>
            <a:ext cx="3433566" cy="4189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4964549" y="2545397"/>
            <a:ext cx="2688352" cy="7248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Line"/>
          <p:cNvSpPr/>
          <p:nvPr/>
        </p:nvSpPr>
        <p:spPr>
          <a:xfrm flipV="1">
            <a:off x="6919532" y="3357704"/>
            <a:ext cx="786908" cy="18725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Line"/>
          <p:cNvSpPr/>
          <p:nvPr/>
        </p:nvSpPr>
        <p:spPr>
          <a:xfrm>
            <a:off x="6919193" y="5281810"/>
            <a:ext cx="1937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7" name="Line"/>
          <p:cNvSpPr/>
          <p:nvPr/>
        </p:nvSpPr>
        <p:spPr>
          <a:xfrm flipH="1" flipV="1">
            <a:off x="7652623" y="3230705"/>
            <a:ext cx="1234814" cy="21265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" name="Line"/>
          <p:cNvSpPr/>
          <p:nvPr/>
        </p:nvSpPr>
        <p:spPr>
          <a:xfrm flipV="1">
            <a:off x="8868370" y="3103704"/>
            <a:ext cx="1" cy="216076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" name="Line"/>
          <p:cNvSpPr/>
          <p:nvPr/>
        </p:nvSpPr>
        <p:spPr>
          <a:xfrm flipH="1">
            <a:off x="7750576" y="3021229"/>
            <a:ext cx="1038907" cy="3148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" name="Line"/>
          <p:cNvSpPr/>
          <p:nvPr/>
        </p:nvSpPr>
        <p:spPr>
          <a:xfrm>
            <a:off x="4920510" y="2516266"/>
            <a:ext cx="3916388" cy="47165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Line"/>
          <p:cNvSpPr/>
          <p:nvPr/>
        </p:nvSpPr>
        <p:spPr>
          <a:xfrm flipV="1">
            <a:off x="5673724" y="5277881"/>
            <a:ext cx="1194845" cy="15884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" name="Line"/>
          <p:cNvSpPr/>
          <p:nvPr/>
        </p:nvSpPr>
        <p:spPr>
          <a:xfrm flipH="1" flipV="1">
            <a:off x="6892440" y="5336718"/>
            <a:ext cx="1598127" cy="19299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Line"/>
          <p:cNvSpPr/>
          <p:nvPr/>
        </p:nvSpPr>
        <p:spPr>
          <a:xfrm flipH="1" flipV="1">
            <a:off x="5715110" y="6845438"/>
            <a:ext cx="2794031" cy="4174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Line"/>
          <p:cNvSpPr/>
          <p:nvPr/>
        </p:nvSpPr>
        <p:spPr>
          <a:xfrm flipV="1">
            <a:off x="8481358" y="5272595"/>
            <a:ext cx="374482" cy="20007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Line"/>
          <p:cNvSpPr/>
          <p:nvPr/>
        </p:nvSpPr>
        <p:spPr>
          <a:xfrm flipV="1">
            <a:off x="6565206" y="7251758"/>
            <a:ext cx="1927400" cy="7967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" name="Line"/>
          <p:cNvSpPr/>
          <p:nvPr/>
        </p:nvSpPr>
        <p:spPr>
          <a:xfrm flipH="1" flipV="1">
            <a:off x="5711424" y="6856465"/>
            <a:ext cx="808420" cy="11949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Line"/>
          <p:cNvSpPr/>
          <p:nvPr/>
        </p:nvSpPr>
        <p:spPr>
          <a:xfrm flipH="1">
            <a:off x="3697735" y="8052012"/>
            <a:ext cx="28564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8" name="Line"/>
          <p:cNvSpPr/>
          <p:nvPr/>
        </p:nvSpPr>
        <p:spPr>
          <a:xfrm flipH="1">
            <a:off x="3824028" y="6853387"/>
            <a:ext cx="1924114" cy="11522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9" name="Line"/>
          <p:cNvSpPr/>
          <p:nvPr/>
        </p:nvSpPr>
        <p:spPr>
          <a:xfrm>
            <a:off x="3396300" y="5608725"/>
            <a:ext cx="375038" cy="252395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" name="Line"/>
          <p:cNvSpPr/>
          <p:nvPr/>
        </p:nvSpPr>
        <p:spPr>
          <a:xfrm>
            <a:off x="3434558" y="5677186"/>
            <a:ext cx="2296628" cy="11915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" name="Oval"/>
          <p:cNvSpPr/>
          <p:nvPr/>
        </p:nvSpPr>
        <p:spPr>
          <a:xfrm>
            <a:off x="4406665" y="2143913"/>
            <a:ext cx="3349411" cy="3346221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Oval"/>
          <p:cNvSpPr/>
          <p:nvPr/>
        </p:nvSpPr>
        <p:spPr>
          <a:xfrm>
            <a:off x="7397647" y="2905868"/>
            <a:ext cx="2427404" cy="2418195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Oval"/>
          <p:cNvSpPr/>
          <p:nvPr/>
        </p:nvSpPr>
        <p:spPr>
          <a:xfrm>
            <a:off x="6674194" y="3339033"/>
            <a:ext cx="2427404" cy="2418194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Circle"/>
          <p:cNvSpPr/>
          <p:nvPr/>
        </p:nvSpPr>
        <p:spPr>
          <a:xfrm>
            <a:off x="5695325" y="5293150"/>
            <a:ext cx="2877148" cy="2877830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Oval"/>
          <p:cNvSpPr/>
          <p:nvPr/>
        </p:nvSpPr>
        <p:spPr>
          <a:xfrm>
            <a:off x="3749752" y="6787885"/>
            <a:ext cx="2752453" cy="2804588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Oval"/>
          <p:cNvSpPr/>
          <p:nvPr/>
        </p:nvSpPr>
        <p:spPr>
          <a:xfrm>
            <a:off x="2920634" y="5354205"/>
            <a:ext cx="2752453" cy="2804588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Oval"/>
          <p:cNvSpPr/>
          <p:nvPr/>
        </p:nvSpPr>
        <p:spPr>
          <a:xfrm>
            <a:off x="3010350" y="2530943"/>
            <a:ext cx="3960574" cy="4034374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Oval"/>
          <p:cNvSpPr/>
          <p:nvPr/>
        </p:nvSpPr>
        <p:spPr>
          <a:xfrm>
            <a:off x="3332751" y="3346817"/>
            <a:ext cx="3532621" cy="3606698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Oval"/>
          <p:cNvSpPr/>
          <p:nvPr/>
        </p:nvSpPr>
        <p:spPr>
          <a:xfrm>
            <a:off x="6578904" y="4746583"/>
            <a:ext cx="2617985" cy="2651089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Connection Line"/>
          <p:cNvSpPr/>
          <p:nvPr/>
        </p:nvSpPr>
        <p:spPr>
          <a:xfrm>
            <a:off x="3800933" y="2087284"/>
            <a:ext cx="6661680" cy="1141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21600" y="216"/>
                </a:moveTo>
                <a:cubicBezTo>
                  <a:pt x="15672" y="21600"/>
                  <a:pt x="8472" y="21528"/>
                  <a:pt x="0" y="0"/>
                </a:cubicBezTo>
              </a:path>
            </a:pathLst>
          </a:cu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2112" y="8219413"/>
            <a:ext cx="3056792" cy="729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Class="entr" nodeType="afterEffect" presetID="10" grpId="1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5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Class="entr" nodeType="afterEffect" presetID="10" grpId="1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9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Class="entr" nodeType="afterEffect" presetID="10" grpId="2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3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click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Class="entr" nodeType="click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9"/>
      <p:bldP build="whole" bldLvl="1" animBg="1" rev="0" advAuto="0" spid="158" grpId="17"/>
      <p:bldP build="whole" bldLvl="1" animBg="1" rev="0" advAuto="0" spid="172" grpId="21"/>
      <p:bldP build="whole" bldLvl="1" animBg="1" rev="0" advAuto="0" spid="167" grpId="23"/>
      <p:bldP build="whole" bldLvl="1" animBg="1" rev="0" advAuto="0" spid="168" grpId="26"/>
      <p:bldP build="whole" bldLvl="1" animBg="1" rev="0" advAuto="0" spid="149" grpId="3"/>
      <p:bldP build="whole" bldLvl="1" animBg="1" rev="0" advAuto="0" spid="145" grpId="7"/>
      <p:bldP build="whole" bldLvl="1" animBg="1" rev="0" advAuto="0" spid="150" grpId="1"/>
      <p:bldP build="whole" bldLvl="1" animBg="1" rev="0" advAuto="0" spid="143" grpId="10"/>
      <p:bldP build="whole" bldLvl="1" animBg="1" rev="0" advAuto="0" spid="161" grpId="22"/>
      <p:bldP build="whole" bldLvl="1" animBg="1" rev="0" advAuto="0" spid="169" grpId="27"/>
      <p:bldP build="whole" bldLvl="1" animBg="1" rev="0" advAuto="0" spid="165" grpId="30"/>
      <p:bldP build="whole" bldLvl="1" animBg="1" rev="0" advAuto="0" spid="164" grpId="28"/>
      <p:bldP build="whole" bldLvl="1" animBg="1" rev="0" advAuto="0" spid="157" grpId="20"/>
      <p:bldP build="whole" bldLvl="1" animBg="1" rev="0" advAuto="0" spid="148" grpId="6"/>
      <p:bldP build="whole" bldLvl="1" animBg="1" rev="0" advAuto="0" spid="151" grpId="11"/>
      <p:bldP build="whole" bldLvl="1" animBg="1" rev="0" advAuto="0" spid="163" grpId="25"/>
      <p:bldP build="whole" bldLvl="1" animBg="1" rev="0" advAuto="0" spid="171" grpId="31"/>
      <p:bldP build="whole" bldLvl="1" animBg="1" rev="0" advAuto="0" spid="156" grpId="18"/>
      <p:bldP build="whole" bldLvl="1" animBg="1" rev="0" advAuto="0" spid="162" grpId="24"/>
      <p:bldP build="whole" bldLvl="1" animBg="1" rev="0" advAuto="0" spid="159" grpId="15"/>
      <p:bldP build="whole" bldLvl="1" animBg="1" rev="0" advAuto="0" spid="153" grpId="16"/>
      <p:bldP build="whole" bldLvl="1" animBg="1" rev="0" advAuto="0" spid="152" grpId="14"/>
      <p:bldP build="whole" bldLvl="1" animBg="1" rev="0" advAuto="0" spid="144" grpId="2"/>
      <p:bldP build="whole" bldLvl="1" animBg="1" rev="0" advAuto="0" spid="142" grpId="4"/>
      <p:bldP build="whole" bldLvl="1" animBg="1" rev="0" advAuto="0" spid="146" grpId="9"/>
      <p:bldP build="whole" bldLvl="1" animBg="1" rev="0" advAuto="0" spid="166" grpId="29"/>
      <p:bldP build="whole" bldLvl="1" animBg="1" rev="0" advAuto="0" spid="160" grpId="13"/>
      <p:bldP build="whole" bldLvl="1" animBg="1" rev="0" advAuto="0" spid="141" grpId="5"/>
      <p:bldP build="whole" bldLvl="1" animBg="1" rev="0" advAuto="0" spid="147" grpId="8"/>
      <p:bldP build="whole" bldLvl="1" animBg="1" rev="0" advAuto="0" spid="154" grpId="1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angle"/>
          <p:cNvSpPr/>
          <p:nvPr/>
        </p:nvSpPr>
        <p:spPr>
          <a:xfrm>
            <a:off x="9150657" y="3438563"/>
            <a:ext cx="2382000" cy="5660695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7" name="Rectangle"/>
          <p:cNvSpPr/>
          <p:nvPr/>
        </p:nvSpPr>
        <p:spPr>
          <a:xfrm>
            <a:off x="8849617" y="3438563"/>
            <a:ext cx="284627" cy="5660695"/>
          </a:xfrm>
          <a:prstGeom prst="rect">
            <a:avLst/>
          </a:prstGeom>
          <a:solidFill>
            <a:schemeClr val="accent6">
              <a:satOff val="-15808"/>
              <a:lumOff val="-17557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8" name="Rectangle"/>
          <p:cNvSpPr/>
          <p:nvPr/>
        </p:nvSpPr>
        <p:spPr>
          <a:xfrm>
            <a:off x="8093801" y="3438563"/>
            <a:ext cx="743613" cy="5660695"/>
          </a:xfrm>
          <a:prstGeom prst="rect">
            <a:avLst/>
          </a:prstGeom>
          <a:solidFill>
            <a:schemeClr val="accent3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9" name="Rectangle"/>
          <p:cNvSpPr/>
          <p:nvPr/>
        </p:nvSpPr>
        <p:spPr>
          <a:xfrm>
            <a:off x="7577335" y="3438563"/>
            <a:ext cx="510316" cy="5660695"/>
          </a:xfrm>
          <a:prstGeom prst="rect">
            <a:avLst/>
          </a:prstGeom>
          <a:solidFill>
            <a:schemeClr val="accent2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0" name="Rectangle"/>
          <p:cNvSpPr/>
          <p:nvPr/>
        </p:nvSpPr>
        <p:spPr>
          <a:xfrm>
            <a:off x="7043935" y="3438563"/>
            <a:ext cx="510316" cy="5660695"/>
          </a:xfrm>
          <a:prstGeom prst="rect">
            <a:avLst/>
          </a:prstGeom>
          <a:solidFill>
            <a:schemeClr val="accent1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1" name="Rectangle"/>
          <p:cNvSpPr/>
          <p:nvPr/>
        </p:nvSpPr>
        <p:spPr>
          <a:xfrm>
            <a:off x="6684102" y="3438563"/>
            <a:ext cx="344290" cy="5660695"/>
          </a:xfrm>
          <a:prstGeom prst="rect">
            <a:avLst/>
          </a:prstGeom>
          <a:solidFill>
            <a:schemeClr val="accent6">
              <a:satOff val="18029"/>
              <a:lumOff val="12067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2" name="Rectangle"/>
          <p:cNvSpPr/>
          <p:nvPr/>
        </p:nvSpPr>
        <p:spPr>
          <a:xfrm>
            <a:off x="5928485" y="3438563"/>
            <a:ext cx="743613" cy="5660695"/>
          </a:xfrm>
          <a:prstGeom prst="rect">
            <a:avLst/>
          </a:prstGeom>
          <a:solidFill>
            <a:schemeClr val="accent5">
              <a:hueOff val="-152896"/>
              <a:lumOff val="12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3" name="Rectangle"/>
          <p:cNvSpPr/>
          <p:nvPr/>
        </p:nvSpPr>
        <p:spPr>
          <a:xfrm>
            <a:off x="4885266" y="3438563"/>
            <a:ext cx="1020830" cy="5660695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4" name="Rectangle"/>
          <p:cNvSpPr/>
          <p:nvPr/>
        </p:nvSpPr>
        <p:spPr>
          <a:xfrm>
            <a:off x="4123266" y="3438563"/>
            <a:ext cx="743613" cy="5660695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5" name="Rectangle"/>
          <p:cNvSpPr/>
          <p:nvPr/>
        </p:nvSpPr>
        <p:spPr>
          <a:xfrm>
            <a:off x="2416637" y="3444913"/>
            <a:ext cx="9146912" cy="5647995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6" name="Rectangle"/>
          <p:cNvSpPr/>
          <p:nvPr/>
        </p:nvSpPr>
        <p:spPr>
          <a:xfrm>
            <a:off x="2421466" y="3438563"/>
            <a:ext cx="1685794" cy="5660695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7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8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629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630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631" name="Circle"/>
          <p:cNvSpPr/>
          <p:nvPr/>
        </p:nvSpPr>
        <p:spPr>
          <a:xfrm>
            <a:off x="5298664" y="3544547"/>
            <a:ext cx="213242" cy="2177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2" name="Circle"/>
          <p:cNvSpPr/>
          <p:nvPr/>
        </p:nvSpPr>
        <p:spPr>
          <a:xfrm>
            <a:off x="7828304" y="4248467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3" name="Circle"/>
          <p:cNvSpPr/>
          <p:nvPr/>
        </p:nvSpPr>
        <p:spPr>
          <a:xfrm>
            <a:off x="9117596" y="3917675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4" name="Circle"/>
          <p:cNvSpPr/>
          <p:nvPr/>
        </p:nvSpPr>
        <p:spPr>
          <a:xfrm>
            <a:off x="8930561" y="612357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5" name="Circle"/>
          <p:cNvSpPr/>
          <p:nvPr/>
        </p:nvSpPr>
        <p:spPr>
          <a:xfrm>
            <a:off x="7067033" y="612357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6" name="Circle"/>
          <p:cNvSpPr/>
          <p:nvPr/>
        </p:nvSpPr>
        <p:spPr>
          <a:xfrm>
            <a:off x="5988567" y="7628488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7" name="Circle"/>
          <p:cNvSpPr/>
          <p:nvPr/>
        </p:nvSpPr>
        <p:spPr>
          <a:xfrm>
            <a:off x="8573715" y="7998680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8" name="Circle"/>
          <p:cNvSpPr/>
          <p:nvPr/>
        </p:nvSpPr>
        <p:spPr>
          <a:xfrm>
            <a:off x="6750271" y="8726995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9" name="Circle"/>
          <p:cNvSpPr/>
          <p:nvPr/>
        </p:nvSpPr>
        <p:spPr>
          <a:xfrm>
            <a:off x="3835598" y="6509862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0" name="Circle"/>
          <p:cNvSpPr/>
          <p:nvPr/>
        </p:nvSpPr>
        <p:spPr>
          <a:xfrm>
            <a:off x="4135818" y="8775482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1" name="Line"/>
          <p:cNvSpPr/>
          <p:nvPr/>
        </p:nvSpPr>
        <p:spPr>
          <a:xfrm flipV="1">
            <a:off x="3942651" y="4452818"/>
            <a:ext cx="3924251" cy="215386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2" name="Line"/>
          <p:cNvSpPr/>
          <p:nvPr/>
        </p:nvSpPr>
        <p:spPr>
          <a:xfrm flipV="1">
            <a:off x="4060447" y="6215952"/>
            <a:ext cx="3143892" cy="39082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3" name="Line"/>
          <p:cNvSpPr/>
          <p:nvPr/>
        </p:nvSpPr>
        <p:spPr>
          <a:xfrm flipV="1">
            <a:off x="6049376" y="6243252"/>
            <a:ext cx="2996101" cy="14804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2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2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2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2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9" grpId="7"/>
      <p:bldP build="whole" bldLvl="1" animBg="1" rev="0" advAuto="0" spid="621" grpId="5"/>
      <p:bldP build="whole" bldLvl="1" animBg="1" rev="0" advAuto="0" spid="622" grpId="4"/>
      <p:bldP build="whole" bldLvl="1" animBg="1" rev="0" advAuto="0" spid="617" grpId="9"/>
      <p:bldP build="whole" bldLvl="1" animBg="1" rev="0" advAuto="0" spid="616" grpId="10"/>
      <p:bldP build="whole" bldLvl="1" animBg="1" rev="0" advAuto="0" spid="623" grpId="3"/>
      <p:bldP build="whole" bldLvl="1" animBg="1" rev="0" advAuto="0" spid="626" grpId="1"/>
      <p:bldP build="whole" bldLvl="1" animBg="1" rev="0" advAuto="0" spid="624" grpId="2"/>
      <p:bldP build="whole" bldLvl="1" animBg="1" rev="0" advAuto="0" spid="620" grpId="6"/>
      <p:bldP build="whole" bldLvl="1" animBg="1" rev="0" advAuto="0" spid="618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6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647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648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grpSp>
        <p:nvGrpSpPr>
          <p:cNvPr id="651" name="Group"/>
          <p:cNvGrpSpPr/>
          <p:nvPr/>
        </p:nvGrpSpPr>
        <p:grpSpPr>
          <a:xfrm>
            <a:off x="250796" y="4871192"/>
            <a:ext cx="3927056" cy="2665027"/>
            <a:chOff x="0" y="0"/>
            <a:chExt cx="3927054" cy="2665025"/>
          </a:xfrm>
        </p:grpSpPr>
        <p:sp>
          <p:nvSpPr>
            <p:cNvPr id="649" name="Calcular la CDT de las franjas"/>
            <p:cNvSpPr txBox="1"/>
            <p:nvPr/>
          </p:nvSpPr>
          <p:spPr>
            <a:xfrm>
              <a:off x="7885" y="0"/>
              <a:ext cx="3919170" cy="436396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Calcular la CDT de las franjas</a:t>
              </a:r>
            </a:p>
          </p:txBody>
        </p:sp>
        <p:sp>
          <p:nvSpPr>
            <p:cNvPr id="650" name="Combinar franjas contiguas"/>
            <p:cNvSpPr txBox="1"/>
            <p:nvPr/>
          </p:nvSpPr>
          <p:spPr>
            <a:xfrm>
              <a:off x="0" y="2228630"/>
              <a:ext cx="3670224" cy="436396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Combinar franjas contiguas</a:t>
              </a:r>
            </a:p>
          </p:txBody>
        </p:sp>
      </p:grpSp>
      <p:grpSp>
        <p:nvGrpSpPr>
          <p:cNvPr id="654" name="Group"/>
          <p:cNvGrpSpPr/>
          <p:nvPr/>
        </p:nvGrpSpPr>
        <p:grpSpPr>
          <a:xfrm>
            <a:off x="5046133" y="4858861"/>
            <a:ext cx="2641601" cy="1914473"/>
            <a:chOff x="0" y="0"/>
            <a:chExt cx="2641600" cy="1914472"/>
          </a:xfrm>
        </p:grpSpPr>
        <p:sp>
          <p:nvSpPr>
            <p:cNvPr id="652" name="Arrow"/>
            <p:cNvSpPr/>
            <p:nvPr/>
          </p:nvSpPr>
          <p:spPr>
            <a:xfrm>
              <a:off x="0" y="558168"/>
              <a:ext cx="2641600" cy="1356305"/>
            </a:xfrm>
            <a:prstGeom prst="rightArrow">
              <a:avLst>
                <a:gd name="adj1" fmla="val 32000"/>
                <a:gd name="adj2" fmla="val 59928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3" name="eficientemente"/>
            <p:cNvSpPr txBox="1"/>
            <p:nvPr/>
          </p:nvSpPr>
          <p:spPr>
            <a:xfrm>
              <a:off x="315704" y="0"/>
              <a:ext cx="2281125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eficientemente</a:t>
              </a:r>
            </a:p>
          </p:txBody>
        </p:sp>
      </p:grp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7771" y="5564121"/>
            <a:ext cx="3919170" cy="935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5" grpId="3"/>
      <p:bldP build="whole" bldLvl="1" animBg="1" rev="0" advAuto="0" spid="654" grpId="2"/>
      <p:bldP build="whole" bldLvl="1" animBg="1" rev="0" advAuto="0" spid="65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8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659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660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grpSp>
        <p:nvGrpSpPr>
          <p:cNvPr id="685" name="Group"/>
          <p:cNvGrpSpPr/>
          <p:nvPr/>
        </p:nvGrpSpPr>
        <p:grpSpPr>
          <a:xfrm>
            <a:off x="520104" y="3058770"/>
            <a:ext cx="11877188" cy="6040489"/>
            <a:chOff x="0" y="0"/>
            <a:chExt cx="11877186" cy="6040487"/>
          </a:xfrm>
        </p:grpSpPr>
        <p:sp>
          <p:nvSpPr>
            <p:cNvPr id="661" name="Rectangle"/>
            <p:cNvSpPr/>
            <p:nvPr/>
          </p:nvSpPr>
          <p:spPr>
            <a:xfrm>
              <a:off x="6734019" y="379792"/>
              <a:ext cx="2382000" cy="5660696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2" name="Rectangle"/>
            <p:cNvSpPr/>
            <p:nvPr/>
          </p:nvSpPr>
          <p:spPr>
            <a:xfrm>
              <a:off x="6432980" y="379792"/>
              <a:ext cx="284626" cy="5660696"/>
            </a:xfrm>
            <a:prstGeom prst="rect">
              <a:avLst/>
            </a:prstGeom>
            <a:solidFill>
              <a:schemeClr val="accent6">
                <a:satOff val="-15808"/>
                <a:lumOff val="-17557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3" name="Rectangle"/>
            <p:cNvSpPr/>
            <p:nvPr/>
          </p:nvSpPr>
          <p:spPr>
            <a:xfrm>
              <a:off x="5677163" y="379792"/>
              <a:ext cx="743613" cy="5660696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4" name="Rectangle"/>
            <p:cNvSpPr/>
            <p:nvPr/>
          </p:nvSpPr>
          <p:spPr>
            <a:xfrm>
              <a:off x="5160697" y="379792"/>
              <a:ext cx="510316" cy="5660696"/>
            </a:xfrm>
            <a:prstGeom prst="rect">
              <a:avLst/>
            </a:prstGeom>
            <a:solidFill>
              <a:schemeClr val="accent2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5" name="Rectangle"/>
            <p:cNvSpPr/>
            <p:nvPr/>
          </p:nvSpPr>
          <p:spPr>
            <a:xfrm>
              <a:off x="4627297" y="379792"/>
              <a:ext cx="510316" cy="5660696"/>
            </a:xfrm>
            <a:prstGeom prst="rect">
              <a:avLst/>
            </a:prstGeom>
            <a:solidFill>
              <a:schemeClr val="accent1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6" name="Rectangle"/>
            <p:cNvSpPr/>
            <p:nvPr/>
          </p:nvSpPr>
          <p:spPr>
            <a:xfrm>
              <a:off x="4267463" y="379792"/>
              <a:ext cx="344290" cy="5660696"/>
            </a:xfrm>
            <a:prstGeom prst="rect">
              <a:avLst/>
            </a:prstGeom>
            <a:solidFill>
              <a:schemeClr val="accent6">
                <a:satOff val="18029"/>
                <a:lumOff val="12067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7" name="Rectangle"/>
            <p:cNvSpPr/>
            <p:nvPr/>
          </p:nvSpPr>
          <p:spPr>
            <a:xfrm>
              <a:off x="3511847" y="379792"/>
              <a:ext cx="743613" cy="5660696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8" name="Rectangle"/>
            <p:cNvSpPr/>
            <p:nvPr/>
          </p:nvSpPr>
          <p:spPr>
            <a:xfrm>
              <a:off x="2468628" y="379793"/>
              <a:ext cx="1020830" cy="5660695"/>
            </a:xfrm>
            <a:prstGeom prst="rect">
              <a:avLst/>
            </a:prstGeom>
            <a:solidFill>
              <a:schemeClr val="accent4">
                <a:hueOff val="366961"/>
                <a:satOff val="4172"/>
                <a:lumOff val="11129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9" name="Rectangle"/>
            <p:cNvSpPr/>
            <p:nvPr/>
          </p:nvSpPr>
          <p:spPr>
            <a:xfrm>
              <a:off x="1706628" y="379792"/>
              <a:ext cx="743613" cy="5660696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70" name="Rectangle"/>
            <p:cNvSpPr/>
            <p:nvPr/>
          </p:nvSpPr>
          <p:spPr>
            <a:xfrm>
              <a:off x="0" y="386143"/>
              <a:ext cx="9146911" cy="564799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71" name="Rectangle"/>
            <p:cNvSpPr/>
            <p:nvPr/>
          </p:nvSpPr>
          <p:spPr>
            <a:xfrm>
              <a:off x="4828" y="379793"/>
              <a:ext cx="1685794" cy="5660695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72" name="Rectangle"/>
            <p:cNvSpPr/>
            <p:nvPr/>
          </p:nvSpPr>
          <p:spPr>
            <a:xfrm>
              <a:off x="10856358" y="379792"/>
              <a:ext cx="1020829" cy="5660696"/>
            </a:xfrm>
            <a:prstGeom prst="rect">
              <a:avLst/>
            </a:prstGeom>
            <a:solidFill>
              <a:srgbClr val="D6D5D5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73" name="1"/>
            <p:cNvSpPr txBox="1"/>
            <p:nvPr/>
          </p:nvSpPr>
          <p:spPr>
            <a:xfrm>
              <a:off x="983212" y="0"/>
              <a:ext cx="283770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674" name="2"/>
            <p:cNvSpPr txBox="1"/>
            <p:nvPr/>
          </p:nvSpPr>
          <p:spPr>
            <a:xfrm>
              <a:off x="1936549" y="0"/>
              <a:ext cx="283770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675" name="3"/>
            <p:cNvSpPr txBox="1"/>
            <p:nvPr/>
          </p:nvSpPr>
          <p:spPr>
            <a:xfrm>
              <a:off x="2889887" y="0"/>
              <a:ext cx="283769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676" name="4"/>
            <p:cNvSpPr txBox="1"/>
            <p:nvPr/>
          </p:nvSpPr>
          <p:spPr>
            <a:xfrm>
              <a:off x="3695396" y="0"/>
              <a:ext cx="283769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677" name="5"/>
            <p:cNvSpPr txBox="1"/>
            <p:nvPr/>
          </p:nvSpPr>
          <p:spPr>
            <a:xfrm>
              <a:off x="4270825" y="0"/>
              <a:ext cx="283770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678" name="6"/>
            <p:cNvSpPr txBox="1"/>
            <p:nvPr/>
          </p:nvSpPr>
          <p:spPr>
            <a:xfrm>
              <a:off x="4744340" y="0"/>
              <a:ext cx="283770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6</a:t>
              </a:r>
            </a:p>
          </p:txBody>
        </p:sp>
        <p:sp>
          <p:nvSpPr>
            <p:cNvPr id="679" name="7"/>
            <p:cNvSpPr txBox="1"/>
            <p:nvPr/>
          </p:nvSpPr>
          <p:spPr>
            <a:xfrm>
              <a:off x="5273970" y="0"/>
              <a:ext cx="283770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7</a:t>
              </a:r>
            </a:p>
          </p:txBody>
        </p:sp>
        <p:sp>
          <p:nvSpPr>
            <p:cNvPr id="680" name="8"/>
            <p:cNvSpPr txBox="1"/>
            <p:nvPr/>
          </p:nvSpPr>
          <p:spPr>
            <a:xfrm>
              <a:off x="5840410" y="0"/>
              <a:ext cx="283770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8</a:t>
              </a:r>
            </a:p>
          </p:txBody>
        </p:sp>
        <p:sp>
          <p:nvSpPr>
            <p:cNvPr id="681" name="9"/>
            <p:cNvSpPr txBox="1"/>
            <p:nvPr/>
          </p:nvSpPr>
          <p:spPr>
            <a:xfrm>
              <a:off x="6433408" y="0"/>
              <a:ext cx="283769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9</a:t>
              </a:r>
            </a:p>
          </p:txBody>
        </p:sp>
        <p:sp>
          <p:nvSpPr>
            <p:cNvPr id="682" name="10"/>
            <p:cNvSpPr txBox="1"/>
            <p:nvPr/>
          </p:nvSpPr>
          <p:spPr>
            <a:xfrm>
              <a:off x="7507437" y="0"/>
              <a:ext cx="453238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10</a:t>
              </a:r>
            </a:p>
          </p:txBody>
        </p:sp>
        <p:pic>
          <p:nvPicPr>
            <p:cNvPr id="68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302367" y="3117731"/>
              <a:ext cx="1367642" cy="1848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4" name="n"/>
            <p:cNvSpPr txBox="1"/>
            <p:nvPr/>
          </p:nvSpPr>
          <p:spPr>
            <a:xfrm>
              <a:off x="11212884" y="0"/>
              <a:ext cx="295047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n</a:t>
              </a:r>
            </a:p>
          </p:txBody>
        </p:sp>
      </p:grpSp>
      <p:sp>
        <p:nvSpPr>
          <p:cNvPr id="686" name="Line"/>
          <p:cNvSpPr/>
          <p:nvPr/>
        </p:nvSpPr>
        <p:spPr>
          <a:xfrm flipV="1">
            <a:off x="1321494" y="4053879"/>
            <a:ext cx="10361812" cy="342306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7" name="Line"/>
          <p:cNvSpPr/>
          <p:nvPr/>
        </p:nvSpPr>
        <p:spPr>
          <a:xfrm>
            <a:off x="1126761" y="4837136"/>
            <a:ext cx="10630736" cy="79328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8" name="Line"/>
          <p:cNvSpPr/>
          <p:nvPr/>
        </p:nvSpPr>
        <p:spPr>
          <a:xfrm flipV="1">
            <a:off x="999761" y="5424464"/>
            <a:ext cx="10884736" cy="352472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9" name="Line"/>
          <p:cNvSpPr/>
          <p:nvPr/>
        </p:nvSpPr>
        <p:spPr>
          <a:xfrm flipV="1">
            <a:off x="1262227" y="6550663"/>
            <a:ext cx="10630500" cy="301539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9948" y="6924741"/>
            <a:ext cx="188519" cy="1244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48809" y="1833801"/>
            <a:ext cx="6830798" cy="739006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Line"/>
          <p:cNvSpPr/>
          <p:nvPr/>
        </p:nvSpPr>
        <p:spPr>
          <a:xfrm flipV="1">
            <a:off x="1262228" y="8241497"/>
            <a:ext cx="10630498" cy="301539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88877" y="1575779"/>
            <a:ext cx="2750662" cy="1253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xit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1" dur="1000" fill="hold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0" grpId="7"/>
      <p:bldP build="whole" bldLvl="1" animBg="1" rev="0" advAuto="0" spid="685" grpId="1"/>
      <p:bldP build="whole" bldLvl="1" animBg="1" rev="0" advAuto="0" spid="691" grpId="6"/>
      <p:bldP build="whole" bldLvl="1" animBg="1" rev="0" advAuto="0" spid="686" grpId="2"/>
      <p:bldP build="whole" bldLvl="1" animBg="1" rev="0" advAuto="0" spid="691" grpId="9"/>
      <p:bldP build="whole" bldLvl="1" animBg="1" rev="0" advAuto="0" spid="687" grpId="3"/>
      <p:bldP build="whole" bldLvl="1" animBg="1" rev="0" advAuto="0" spid="688" grpId="4"/>
      <p:bldP build="whole" bldLvl="1" animBg="1" rev="0" advAuto="0" spid="692" grpId="8"/>
      <p:bldP build="whole" bldLvl="1" animBg="1" rev="0" advAuto="0" spid="689" grpId="5"/>
      <p:bldP build="whole" bldLvl="1" animBg="1" rev="0" advAuto="0" spid="693" grpId="1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6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697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698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grpSp>
        <p:nvGrpSpPr>
          <p:cNvPr id="740" name="Group"/>
          <p:cNvGrpSpPr/>
          <p:nvPr/>
        </p:nvGrpSpPr>
        <p:grpSpPr>
          <a:xfrm>
            <a:off x="3302493" y="1689100"/>
            <a:ext cx="7617538" cy="7884928"/>
            <a:chOff x="0" y="0"/>
            <a:chExt cx="7617536" cy="7884927"/>
          </a:xfrm>
        </p:grpSpPr>
        <p:sp>
          <p:nvSpPr>
            <p:cNvPr id="699" name="Rectangle"/>
            <p:cNvSpPr/>
            <p:nvPr/>
          </p:nvSpPr>
          <p:spPr>
            <a:xfrm>
              <a:off x="2818906" y="0"/>
              <a:ext cx="2744193" cy="78232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0" name="Circle"/>
            <p:cNvSpPr/>
            <p:nvPr/>
          </p:nvSpPr>
          <p:spPr>
            <a:xfrm rot="2220000">
              <a:off x="797146" y="1506171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1" name="Circle"/>
            <p:cNvSpPr/>
            <p:nvPr/>
          </p:nvSpPr>
          <p:spPr>
            <a:xfrm rot="2220000">
              <a:off x="6507025" y="4599924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2" name="Line"/>
            <p:cNvSpPr/>
            <p:nvPr/>
          </p:nvSpPr>
          <p:spPr>
            <a:xfrm>
              <a:off x="913896" y="1629025"/>
              <a:ext cx="5778217" cy="31427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3" name="Circle"/>
            <p:cNvSpPr/>
            <p:nvPr/>
          </p:nvSpPr>
          <p:spPr>
            <a:xfrm rot="1740000">
              <a:off x="794510" y="1502785"/>
              <a:ext cx="218122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4" name="Circle"/>
            <p:cNvSpPr/>
            <p:nvPr/>
          </p:nvSpPr>
          <p:spPr>
            <a:xfrm rot="1740000">
              <a:off x="4078731" y="2703798"/>
              <a:ext cx="218122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5" name="Line"/>
            <p:cNvSpPr/>
            <p:nvPr/>
          </p:nvSpPr>
          <p:spPr>
            <a:xfrm>
              <a:off x="889631" y="1624623"/>
              <a:ext cx="3272064" cy="1200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6" name="Circle"/>
            <p:cNvSpPr/>
            <p:nvPr/>
          </p:nvSpPr>
          <p:spPr>
            <a:xfrm rot="19440000">
              <a:off x="4083933" y="2691757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7" name="Circle"/>
            <p:cNvSpPr/>
            <p:nvPr/>
          </p:nvSpPr>
          <p:spPr>
            <a:xfrm rot="19440000">
              <a:off x="5735830" y="1116352"/>
              <a:ext cx="213241" cy="217792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8" name="Line"/>
            <p:cNvSpPr/>
            <p:nvPr/>
          </p:nvSpPr>
          <p:spPr>
            <a:xfrm flipV="1">
              <a:off x="4206864" y="1179195"/>
              <a:ext cx="1615852" cy="16158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712" name="Group"/>
            <p:cNvGrpSpPr/>
            <p:nvPr/>
          </p:nvGrpSpPr>
          <p:grpSpPr>
            <a:xfrm rot="2220000">
              <a:off x="2464755" y="5830113"/>
              <a:ext cx="798195" cy="816814"/>
              <a:chOff x="0" y="0"/>
              <a:chExt cx="798193" cy="816812"/>
            </a:xfrm>
          </p:grpSpPr>
          <p:sp>
            <p:nvSpPr>
              <p:cNvPr id="709" name="Circle"/>
              <p:cNvSpPr/>
              <p:nvPr/>
            </p:nvSpPr>
            <p:spPr>
              <a:xfrm rot="19140000">
                <a:off x="45288" y="555784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0" name="Circle"/>
              <p:cNvSpPr/>
              <p:nvPr/>
            </p:nvSpPr>
            <p:spPr>
              <a:xfrm rot="19140000">
                <a:off x="539664" y="43238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1" name="Line"/>
              <p:cNvSpPr/>
              <p:nvPr/>
            </p:nvSpPr>
            <p:spPr>
              <a:xfrm flipV="1">
                <a:off x="205767" y="205648"/>
                <a:ext cx="395933" cy="39593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16" name="Group"/>
            <p:cNvGrpSpPr/>
            <p:nvPr/>
          </p:nvGrpSpPr>
          <p:grpSpPr>
            <a:xfrm>
              <a:off x="1814137" y="678581"/>
              <a:ext cx="5007731" cy="895124"/>
              <a:chOff x="0" y="0"/>
              <a:chExt cx="5007729" cy="895123"/>
            </a:xfrm>
          </p:grpSpPr>
          <p:sp>
            <p:nvSpPr>
              <p:cNvPr id="713" name="Circle"/>
              <p:cNvSpPr/>
              <p:nvPr/>
            </p:nvSpPr>
            <p:spPr>
              <a:xfrm>
                <a:off x="0" y="677333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4" name="Circle"/>
              <p:cNvSpPr/>
              <p:nvPr/>
            </p:nvSpPr>
            <p:spPr>
              <a:xfrm>
                <a:off x="4794489" y="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5" name="Line"/>
              <p:cNvSpPr/>
              <p:nvPr/>
            </p:nvSpPr>
            <p:spPr>
              <a:xfrm flipV="1">
                <a:off x="123110" y="132291"/>
                <a:ext cx="4761508" cy="6589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20" name="Group"/>
            <p:cNvGrpSpPr/>
            <p:nvPr/>
          </p:nvGrpSpPr>
          <p:grpSpPr>
            <a:xfrm rot="540000">
              <a:off x="1299140" y="4261258"/>
              <a:ext cx="5007730" cy="895124"/>
              <a:chOff x="0" y="0"/>
              <a:chExt cx="5007729" cy="895123"/>
            </a:xfrm>
          </p:grpSpPr>
          <p:sp>
            <p:nvSpPr>
              <p:cNvPr id="717" name="Circle"/>
              <p:cNvSpPr/>
              <p:nvPr/>
            </p:nvSpPr>
            <p:spPr>
              <a:xfrm>
                <a:off x="0" y="677333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8" name="Circle"/>
              <p:cNvSpPr/>
              <p:nvPr/>
            </p:nvSpPr>
            <p:spPr>
              <a:xfrm>
                <a:off x="4794489" y="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9" name="Line"/>
              <p:cNvSpPr/>
              <p:nvPr/>
            </p:nvSpPr>
            <p:spPr>
              <a:xfrm flipV="1">
                <a:off x="123110" y="132291"/>
                <a:ext cx="4761508" cy="6589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24" name="Group"/>
            <p:cNvGrpSpPr/>
            <p:nvPr/>
          </p:nvGrpSpPr>
          <p:grpSpPr>
            <a:xfrm rot="900000">
              <a:off x="1814137" y="4777647"/>
              <a:ext cx="5007731" cy="895124"/>
              <a:chOff x="0" y="0"/>
              <a:chExt cx="5007729" cy="895123"/>
            </a:xfrm>
          </p:grpSpPr>
          <p:sp>
            <p:nvSpPr>
              <p:cNvPr id="721" name="Circle"/>
              <p:cNvSpPr/>
              <p:nvPr/>
            </p:nvSpPr>
            <p:spPr>
              <a:xfrm>
                <a:off x="0" y="677333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22" name="Circle"/>
              <p:cNvSpPr/>
              <p:nvPr/>
            </p:nvSpPr>
            <p:spPr>
              <a:xfrm>
                <a:off x="4794489" y="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23" name="Line"/>
              <p:cNvSpPr/>
              <p:nvPr/>
            </p:nvSpPr>
            <p:spPr>
              <a:xfrm flipV="1">
                <a:off x="123110" y="132291"/>
                <a:ext cx="4761508" cy="6589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725" name="Circle"/>
            <p:cNvSpPr/>
            <p:nvPr/>
          </p:nvSpPr>
          <p:spPr>
            <a:xfrm rot="1320000">
              <a:off x="33029" y="4697291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26" name="Circle"/>
            <p:cNvSpPr/>
            <p:nvPr/>
          </p:nvSpPr>
          <p:spPr>
            <a:xfrm rot="1320000">
              <a:off x="6218035" y="6259131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27" name="Line"/>
            <p:cNvSpPr/>
            <p:nvPr/>
          </p:nvSpPr>
          <p:spPr>
            <a:xfrm>
              <a:off x="99212" y="4790308"/>
              <a:ext cx="6201389" cy="1593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731" name="Group"/>
            <p:cNvGrpSpPr/>
            <p:nvPr/>
          </p:nvGrpSpPr>
          <p:grpSpPr>
            <a:xfrm>
              <a:off x="4572955" y="2638180"/>
              <a:ext cx="798195" cy="816814"/>
              <a:chOff x="0" y="0"/>
              <a:chExt cx="798193" cy="816812"/>
            </a:xfrm>
          </p:grpSpPr>
          <p:sp>
            <p:nvSpPr>
              <p:cNvPr id="728" name="Circle"/>
              <p:cNvSpPr/>
              <p:nvPr/>
            </p:nvSpPr>
            <p:spPr>
              <a:xfrm rot="19140000">
                <a:off x="45288" y="555784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29" name="Circle"/>
              <p:cNvSpPr/>
              <p:nvPr/>
            </p:nvSpPr>
            <p:spPr>
              <a:xfrm rot="19140000">
                <a:off x="539664" y="43238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30" name="Line"/>
              <p:cNvSpPr/>
              <p:nvPr/>
            </p:nvSpPr>
            <p:spPr>
              <a:xfrm flipV="1">
                <a:off x="205767" y="205648"/>
                <a:ext cx="395933" cy="39593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35" name="Group"/>
            <p:cNvGrpSpPr/>
            <p:nvPr/>
          </p:nvGrpSpPr>
          <p:grpSpPr>
            <a:xfrm>
              <a:off x="1008499" y="6445753"/>
              <a:ext cx="6609038" cy="713780"/>
              <a:chOff x="0" y="0"/>
              <a:chExt cx="6609036" cy="713778"/>
            </a:xfrm>
          </p:grpSpPr>
          <p:sp>
            <p:nvSpPr>
              <p:cNvPr id="732" name="Line"/>
              <p:cNvSpPr/>
              <p:nvPr/>
            </p:nvSpPr>
            <p:spPr>
              <a:xfrm flipV="1">
                <a:off x="115910" y="147653"/>
                <a:ext cx="6387186" cy="44663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33" name="Circle"/>
              <p:cNvSpPr/>
              <p:nvPr/>
            </p:nvSpPr>
            <p:spPr>
              <a:xfrm rot="2220000">
                <a:off x="6351731" y="42237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34" name="Circle"/>
              <p:cNvSpPr/>
              <p:nvPr/>
            </p:nvSpPr>
            <p:spPr>
              <a:xfrm rot="2220000">
                <a:off x="44065" y="45375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39" name="Group"/>
            <p:cNvGrpSpPr/>
            <p:nvPr/>
          </p:nvGrpSpPr>
          <p:grpSpPr>
            <a:xfrm rot="21300000">
              <a:off x="498486" y="6884499"/>
              <a:ext cx="6609038" cy="713780"/>
              <a:chOff x="0" y="0"/>
              <a:chExt cx="6609036" cy="713778"/>
            </a:xfrm>
          </p:grpSpPr>
          <p:sp>
            <p:nvSpPr>
              <p:cNvPr id="736" name="Line"/>
              <p:cNvSpPr/>
              <p:nvPr/>
            </p:nvSpPr>
            <p:spPr>
              <a:xfrm flipV="1">
                <a:off x="115910" y="147653"/>
                <a:ext cx="6387186" cy="44663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37" name="Circle"/>
              <p:cNvSpPr/>
              <p:nvPr/>
            </p:nvSpPr>
            <p:spPr>
              <a:xfrm rot="2220000">
                <a:off x="6351731" y="42237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38" name="Circle"/>
              <p:cNvSpPr/>
              <p:nvPr/>
            </p:nvSpPr>
            <p:spPr>
              <a:xfrm rot="2220000">
                <a:off x="44065" y="45375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745" name="Group"/>
          <p:cNvGrpSpPr/>
          <p:nvPr/>
        </p:nvGrpSpPr>
        <p:grpSpPr>
          <a:xfrm>
            <a:off x="214240" y="4019368"/>
            <a:ext cx="2511419" cy="1066979"/>
            <a:chOff x="0" y="0"/>
            <a:chExt cx="2511417" cy="1066978"/>
          </a:xfrm>
        </p:grpSpPr>
        <p:sp>
          <p:nvSpPr>
            <p:cNvPr id="741" name="Dividir a la"/>
            <p:cNvSpPr txBox="1"/>
            <p:nvPr/>
          </p:nvSpPr>
          <p:spPr>
            <a:xfrm>
              <a:off x="0" y="17301"/>
              <a:ext cx="163738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E46E1"/>
                  </a:solidFill>
                </a:defRPr>
              </a:lvl1pPr>
            </a:lstStyle>
            <a:p>
              <a:pPr/>
              <a:r>
                <a:t>Dividir a la</a:t>
              </a:r>
            </a:p>
          </p:txBody>
        </p:sp>
        <p:sp>
          <p:nvSpPr>
            <p:cNvPr id="742" name="franja"/>
            <p:cNvSpPr txBox="1"/>
            <p:nvPr/>
          </p:nvSpPr>
          <p:spPr>
            <a:xfrm>
              <a:off x="1672354" y="0"/>
              <a:ext cx="839064" cy="43639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franja</a:t>
              </a:r>
            </a:p>
          </p:txBody>
        </p:sp>
        <p:sp>
          <p:nvSpPr>
            <p:cNvPr id="743" name="en"/>
            <p:cNvSpPr txBox="1"/>
            <p:nvPr/>
          </p:nvSpPr>
          <p:spPr>
            <a:xfrm>
              <a:off x="67225" y="605919"/>
              <a:ext cx="47000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E46E1"/>
                  </a:solidFill>
                </a:defRPr>
              </a:lvl1pPr>
            </a:lstStyle>
            <a:p>
              <a:pPr/>
              <a:r>
                <a:t>en</a:t>
              </a:r>
            </a:p>
          </p:txBody>
        </p:sp>
        <p:sp>
          <p:nvSpPr>
            <p:cNvPr id="744" name="regiones"/>
            <p:cNvSpPr txBox="1"/>
            <p:nvPr/>
          </p:nvSpPr>
          <p:spPr>
            <a:xfrm>
              <a:off x="647759" y="618251"/>
              <a:ext cx="1222401" cy="436396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regiones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5" grpId="2"/>
      <p:bldP build="whole" bldLvl="1" animBg="1" rev="0" advAuto="0" spid="74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48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749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750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grpSp>
        <p:nvGrpSpPr>
          <p:cNvPr id="792" name="Group"/>
          <p:cNvGrpSpPr/>
          <p:nvPr/>
        </p:nvGrpSpPr>
        <p:grpSpPr>
          <a:xfrm>
            <a:off x="3302493" y="1689100"/>
            <a:ext cx="7617538" cy="7884928"/>
            <a:chOff x="0" y="0"/>
            <a:chExt cx="7617536" cy="7884927"/>
          </a:xfrm>
        </p:grpSpPr>
        <p:sp>
          <p:nvSpPr>
            <p:cNvPr id="751" name="Rectangle"/>
            <p:cNvSpPr/>
            <p:nvPr/>
          </p:nvSpPr>
          <p:spPr>
            <a:xfrm>
              <a:off x="2818906" y="0"/>
              <a:ext cx="2744193" cy="7823200"/>
            </a:xfrm>
            <a:prstGeom prst="rect">
              <a:avLst/>
            </a:prstGeom>
            <a:noFill/>
            <a:ln w="762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2" name="Circle"/>
            <p:cNvSpPr/>
            <p:nvPr/>
          </p:nvSpPr>
          <p:spPr>
            <a:xfrm rot="2220000">
              <a:off x="797146" y="1506171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3" name="Circle"/>
            <p:cNvSpPr/>
            <p:nvPr/>
          </p:nvSpPr>
          <p:spPr>
            <a:xfrm rot="2220000">
              <a:off x="6507025" y="4599924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4" name="Line"/>
            <p:cNvSpPr/>
            <p:nvPr/>
          </p:nvSpPr>
          <p:spPr>
            <a:xfrm>
              <a:off x="913896" y="1629025"/>
              <a:ext cx="5778217" cy="31427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5" name="Circle"/>
            <p:cNvSpPr/>
            <p:nvPr/>
          </p:nvSpPr>
          <p:spPr>
            <a:xfrm rot="1740000">
              <a:off x="794510" y="1502785"/>
              <a:ext cx="218122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6" name="Circle"/>
            <p:cNvSpPr/>
            <p:nvPr/>
          </p:nvSpPr>
          <p:spPr>
            <a:xfrm rot="1740000">
              <a:off x="4078730" y="2703798"/>
              <a:ext cx="218123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7" name="Line"/>
            <p:cNvSpPr/>
            <p:nvPr/>
          </p:nvSpPr>
          <p:spPr>
            <a:xfrm>
              <a:off x="889631" y="1624623"/>
              <a:ext cx="3272064" cy="1200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8" name="Circle"/>
            <p:cNvSpPr/>
            <p:nvPr/>
          </p:nvSpPr>
          <p:spPr>
            <a:xfrm rot="19440000">
              <a:off x="4083933" y="2691757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9" name="Circle"/>
            <p:cNvSpPr/>
            <p:nvPr/>
          </p:nvSpPr>
          <p:spPr>
            <a:xfrm rot="19440000">
              <a:off x="5735830" y="1116352"/>
              <a:ext cx="213241" cy="217792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60" name="Line"/>
            <p:cNvSpPr/>
            <p:nvPr/>
          </p:nvSpPr>
          <p:spPr>
            <a:xfrm flipV="1">
              <a:off x="4206864" y="1179195"/>
              <a:ext cx="1615851" cy="16158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764" name="Group"/>
            <p:cNvGrpSpPr/>
            <p:nvPr/>
          </p:nvGrpSpPr>
          <p:grpSpPr>
            <a:xfrm rot="2220000">
              <a:off x="2464755" y="5830113"/>
              <a:ext cx="798195" cy="816814"/>
              <a:chOff x="0" y="0"/>
              <a:chExt cx="798193" cy="816812"/>
            </a:xfrm>
          </p:grpSpPr>
          <p:sp>
            <p:nvSpPr>
              <p:cNvPr id="761" name="Circle"/>
              <p:cNvSpPr/>
              <p:nvPr/>
            </p:nvSpPr>
            <p:spPr>
              <a:xfrm rot="19140000">
                <a:off x="45288" y="555784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62" name="Circle"/>
              <p:cNvSpPr/>
              <p:nvPr/>
            </p:nvSpPr>
            <p:spPr>
              <a:xfrm rot="19140000">
                <a:off x="539664" y="43238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63" name="Line"/>
              <p:cNvSpPr/>
              <p:nvPr/>
            </p:nvSpPr>
            <p:spPr>
              <a:xfrm flipV="1">
                <a:off x="205767" y="205648"/>
                <a:ext cx="395933" cy="39593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68" name="Group"/>
            <p:cNvGrpSpPr/>
            <p:nvPr/>
          </p:nvGrpSpPr>
          <p:grpSpPr>
            <a:xfrm>
              <a:off x="1814137" y="678581"/>
              <a:ext cx="5007731" cy="895124"/>
              <a:chOff x="0" y="0"/>
              <a:chExt cx="5007729" cy="895123"/>
            </a:xfrm>
          </p:grpSpPr>
          <p:sp>
            <p:nvSpPr>
              <p:cNvPr id="765" name="Circle"/>
              <p:cNvSpPr/>
              <p:nvPr/>
            </p:nvSpPr>
            <p:spPr>
              <a:xfrm>
                <a:off x="0" y="677333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66" name="Circle"/>
              <p:cNvSpPr/>
              <p:nvPr/>
            </p:nvSpPr>
            <p:spPr>
              <a:xfrm>
                <a:off x="4794489" y="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67" name="Line"/>
              <p:cNvSpPr/>
              <p:nvPr/>
            </p:nvSpPr>
            <p:spPr>
              <a:xfrm flipV="1">
                <a:off x="123110" y="132291"/>
                <a:ext cx="4761508" cy="6589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72" name="Group"/>
            <p:cNvGrpSpPr/>
            <p:nvPr/>
          </p:nvGrpSpPr>
          <p:grpSpPr>
            <a:xfrm rot="540000">
              <a:off x="1299140" y="4261258"/>
              <a:ext cx="5007730" cy="895124"/>
              <a:chOff x="0" y="0"/>
              <a:chExt cx="5007729" cy="895123"/>
            </a:xfrm>
          </p:grpSpPr>
          <p:sp>
            <p:nvSpPr>
              <p:cNvPr id="769" name="Circle"/>
              <p:cNvSpPr/>
              <p:nvPr/>
            </p:nvSpPr>
            <p:spPr>
              <a:xfrm>
                <a:off x="0" y="677333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0" name="Circle"/>
              <p:cNvSpPr/>
              <p:nvPr/>
            </p:nvSpPr>
            <p:spPr>
              <a:xfrm>
                <a:off x="4794489" y="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1" name="Line"/>
              <p:cNvSpPr/>
              <p:nvPr/>
            </p:nvSpPr>
            <p:spPr>
              <a:xfrm flipV="1">
                <a:off x="123110" y="132291"/>
                <a:ext cx="4761508" cy="6589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76" name="Group"/>
            <p:cNvGrpSpPr/>
            <p:nvPr/>
          </p:nvGrpSpPr>
          <p:grpSpPr>
            <a:xfrm rot="900000">
              <a:off x="1814137" y="4777647"/>
              <a:ext cx="5007731" cy="895124"/>
              <a:chOff x="0" y="0"/>
              <a:chExt cx="5007729" cy="895123"/>
            </a:xfrm>
          </p:grpSpPr>
          <p:sp>
            <p:nvSpPr>
              <p:cNvPr id="773" name="Circle"/>
              <p:cNvSpPr/>
              <p:nvPr/>
            </p:nvSpPr>
            <p:spPr>
              <a:xfrm>
                <a:off x="0" y="677333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4" name="Circle"/>
              <p:cNvSpPr/>
              <p:nvPr/>
            </p:nvSpPr>
            <p:spPr>
              <a:xfrm>
                <a:off x="4794489" y="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5" name="Line"/>
              <p:cNvSpPr/>
              <p:nvPr/>
            </p:nvSpPr>
            <p:spPr>
              <a:xfrm flipV="1">
                <a:off x="123110" y="132291"/>
                <a:ext cx="4761508" cy="65898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777" name="Circle"/>
            <p:cNvSpPr/>
            <p:nvPr/>
          </p:nvSpPr>
          <p:spPr>
            <a:xfrm rot="1320000">
              <a:off x="33029" y="4697291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8" name="Circle"/>
            <p:cNvSpPr/>
            <p:nvPr/>
          </p:nvSpPr>
          <p:spPr>
            <a:xfrm rot="1320000">
              <a:off x="6218035" y="6259131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9" name="Line"/>
            <p:cNvSpPr/>
            <p:nvPr/>
          </p:nvSpPr>
          <p:spPr>
            <a:xfrm>
              <a:off x="99212" y="4790308"/>
              <a:ext cx="6201389" cy="15932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783" name="Group"/>
            <p:cNvGrpSpPr/>
            <p:nvPr/>
          </p:nvGrpSpPr>
          <p:grpSpPr>
            <a:xfrm>
              <a:off x="4572955" y="2638180"/>
              <a:ext cx="798195" cy="816814"/>
              <a:chOff x="0" y="0"/>
              <a:chExt cx="798193" cy="816812"/>
            </a:xfrm>
          </p:grpSpPr>
          <p:sp>
            <p:nvSpPr>
              <p:cNvPr id="780" name="Circle"/>
              <p:cNvSpPr/>
              <p:nvPr/>
            </p:nvSpPr>
            <p:spPr>
              <a:xfrm rot="19140000">
                <a:off x="45288" y="555784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81" name="Circle"/>
              <p:cNvSpPr/>
              <p:nvPr/>
            </p:nvSpPr>
            <p:spPr>
              <a:xfrm rot="19140000">
                <a:off x="539664" y="43238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82" name="Line"/>
              <p:cNvSpPr/>
              <p:nvPr/>
            </p:nvSpPr>
            <p:spPr>
              <a:xfrm flipV="1">
                <a:off x="205767" y="205648"/>
                <a:ext cx="395933" cy="39593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87" name="Group"/>
            <p:cNvGrpSpPr/>
            <p:nvPr/>
          </p:nvGrpSpPr>
          <p:grpSpPr>
            <a:xfrm>
              <a:off x="1008499" y="6445753"/>
              <a:ext cx="6609038" cy="713780"/>
              <a:chOff x="0" y="0"/>
              <a:chExt cx="6609036" cy="713778"/>
            </a:xfrm>
          </p:grpSpPr>
          <p:sp>
            <p:nvSpPr>
              <p:cNvPr id="784" name="Line"/>
              <p:cNvSpPr/>
              <p:nvPr/>
            </p:nvSpPr>
            <p:spPr>
              <a:xfrm flipV="1">
                <a:off x="115910" y="147653"/>
                <a:ext cx="6387186" cy="44663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85" name="Circle"/>
              <p:cNvSpPr/>
              <p:nvPr/>
            </p:nvSpPr>
            <p:spPr>
              <a:xfrm rot="2220000">
                <a:off x="6351731" y="42237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86" name="Circle"/>
              <p:cNvSpPr/>
              <p:nvPr/>
            </p:nvSpPr>
            <p:spPr>
              <a:xfrm rot="2220000">
                <a:off x="44065" y="45375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791" name="Group"/>
            <p:cNvGrpSpPr/>
            <p:nvPr/>
          </p:nvGrpSpPr>
          <p:grpSpPr>
            <a:xfrm rot="21300000">
              <a:off x="498486" y="6884499"/>
              <a:ext cx="6609038" cy="713780"/>
              <a:chOff x="0" y="0"/>
              <a:chExt cx="6609036" cy="713778"/>
            </a:xfrm>
          </p:grpSpPr>
          <p:sp>
            <p:nvSpPr>
              <p:cNvPr id="788" name="Line"/>
              <p:cNvSpPr/>
              <p:nvPr/>
            </p:nvSpPr>
            <p:spPr>
              <a:xfrm flipV="1">
                <a:off x="115910" y="147653"/>
                <a:ext cx="6387186" cy="44663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89" name="Circle"/>
              <p:cNvSpPr/>
              <p:nvPr/>
            </p:nvSpPr>
            <p:spPr>
              <a:xfrm rot="2220000">
                <a:off x="6351731" y="42237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90" name="Circle"/>
              <p:cNvSpPr/>
              <p:nvPr/>
            </p:nvSpPr>
            <p:spPr>
              <a:xfrm rot="2220000">
                <a:off x="44065" y="453750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797" name="Group"/>
          <p:cNvGrpSpPr/>
          <p:nvPr/>
        </p:nvGrpSpPr>
        <p:grpSpPr>
          <a:xfrm>
            <a:off x="214240" y="4019368"/>
            <a:ext cx="2511419" cy="1066979"/>
            <a:chOff x="0" y="0"/>
            <a:chExt cx="2511417" cy="1066978"/>
          </a:xfrm>
        </p:grpSpPr>
        <p:sp>
          <p:nvSpPr>
            <p:cNvPr id="793" name="Dividir a la"/>
            <p:cNvSpPr txBox="1"/>
            <p:nvPr/>
          </p:nvSpPr>
          <p:spPr>
            <a:xfrm>
              <a:off x="0" y="17301"/>
              <a:ext cx="163738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E46E1"/>
                  </a:solidFill>
                </a:defRPr>
              </a:lvl1pPr>
            </a:lstStyle>
            <a:p>
              <a:pPr/>
              <a:r>
                <a:t>Dividir a la</a:t>
              </a:r>
            </a:p>
          </p:txBody>
        </p:sp>
        <p:sp>
          <p:nvSpPr>
            <p:cNvPr id="794" name="franja"/>
            <p:cNvSpPr txBox="1"/>
            <p:nvPr/>
          </p:nvSpPr>
          <p:spPr>
            <a:xfrm>
              <a:off x="1672354" y="-1"/>
              <a:ext cx="839064" cy="43639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franja</a:t>
              </a:r>
            </a:p>
          </p:txBody>
        </p:sp>
        <p:sp>
          <p:nvSpPr>
            <p:cNvPr id="795" name="en"/>
            <p:cNvSpPr txBox="1"/>
            <p:nvPr/>
          </p:nvSpPr>
          <p:spPr>
            <a:xfrm>
              <a:off x="67225" y="605919"/>
              <a:ext cx="47000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E46E1"/>
                  </a:solidFill>
                </a:defRPr>
              </a:lvl1pPr>
            </a:lstStyle>
            <a:p>
              <a:pPr/>
              <a:r>
                <a:t>en</a:t>
              </a:r>
            </a:p>
          </p:txBody>
        </p:sp>
        <p:sp>
          <p:nvSpPr>
            <p:cNvPr id="796" name="regiones"/>
            <p:cNvSpPr txBox="1"/>
            <p:nvPr/>
          </p:nvSpPr>
          <p:spPr>
            <a:xfrm>
              <a:off x="647759" y="618251"/>
              <a:ext cx="1222401" cy="436396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regiones</a:t>
              </a:r>
            </a:p>
          </p:txBody>
        </p:sp>
      </p:grpSp>
      <p:grpSp>
        <p:nvGrpSpPr>
          <p:cNvPr id="801" name="Group"/>
          <p:cNvGrpSpPr/>
          <p:nvPr/>
        </p:nvGrpSpPr>
        <p:grpSpPr>
          <a:xfrm>
            <a:off x="6136712" y="1674598"/>
            <a:ext cx="2716776" cy="7813276"/>
            <a:chOff x="0" y="0"/>
            <a:chExt cx="2716774" cy="7813274"/>
          </a:xfrm>
        </p:grpSpPr>
        <p:sp>
          <p:nvSpPr>
            <p:cNvPr id="798" name="Shape"/>
            <p:cNvSpPr/>
            <p:nvPr/>
          </p:nvSpPr>
          <p:spPr>
            <a:xfrm>
              <a:off x="23432" y="6746296"/>
              <a:ext cx="2669911" cy="1066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" y="4088"/>
                  </a:moveTo>
                  <a:lnTo>
                    <a:pt x="0" y="21447"/>
                  </a:lnTo>
                  <a:lnTo>
                    <a:pt x="21600" y="21600"/>
                  </a:lnTo>
                  <a:lnTo>
                    <a:pt x="21586" y="0"/>
                  </a:lnTo>
                  <a:lnTo>
                    <a:pt x="10" y="4088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99" name="Shape"/>
            <p:cNvSpPr/>
            <p:nvPr/>
          </p:nvSpPr>
          <p:spPr>
            <a:xfrm>
              <a:off x="0" y="2697458"/>
              <a:ext cx="2716775" cy="3491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42" y="17406"/>
                  </a:lnTo>
                  <a:lnTo>
                    <a:pt x="21600" y="21600"/>
                  </a:lnTo>
                  <a:lnTo>
                    <a:pt x="21484" y="9108"/>
                  </a:lnTo>
                  <a:cubicBezTo>
                    <a:pt x="17938" y="7556"/>
                    <a:pt x="14379" y="6024"/>
                    <a:pt x="10807" y="4509"/>
                  </a:cubicBezTo>
                  <a:cubicBezTo>
                    <a:pt x="7218" y="2987"/>
                    <a:pt x="3615" y="1484"/>
                    <a:pt x="0" y="0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00" name="Shape"/>
            <p:cNvSpPr/>
            <p:nvPr/>
          </p:nvSpPr>
          <p:spPr>
            <a:xfrm>
              <a:off x="15647" y="0"/>
              <a:ext cx="2685481" cy="1356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"/>
                  </a:moveTo>
                  <a:lnTo>
                    <a:pt x="8" y="21600"/>
                  </a:lnTo>
                  <a:lnTo>
                    <a:pt x="21600" y="15282"/>
                  </a:lnTo>
                  <a:lnTo>
                    <a:pt x="21516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4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805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806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807" name="Control de las regiones"/>
          <p:cNvSpPr txBox="1"/>
          <p:nvPr/>
        </p:nvSpPr>
        <p:spPr>
          <a:xfrm>
            <a:off x="190607" y="3239228"/>
            <a:ext cx="3096337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Control de las regiones</a:t>
            </a:r>
          </a:p>
        </p:txBody>
      </p:sp>
      <p:sp>
        <p:nvSpPr>
          <p:cNvPr id="808" name="Circle"/>
          <p:cNvSpPr/>
          <p:nvPr/>
        </p:nvSpPr>
        <p:spPr>
          <a:xfrm>
            <a:off x="9013673" y="238546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9" name="Line"/>
          <p:cNvSpPr/>
          <p:nvPr/>
        </p:nvSpPr>
        <p:spPr>
          <a:xfrm flipV="1">
            <a:off x="9118830" y="2063321"/>
            <a:ext cx="540774" cy="4152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0" name="Circle"/>
          <p:cNvSpPr/>
          <p:nvPr/>
        </p:nvSpPr>
        <p:spPr>
          <a:xfrm>
            <a:off x="8779993" y="7920967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1" name="Line"/>
          <p:cNvSpPr/>
          <p:nvPr/>
        </p:nvSpPr>
        <p:spPr>
          <a:xfrm>
            <a:off x="8933781" y="8053884"/>
            <a:ext cx="758470" cy="3023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2" name="Rectangle"/>
          <p:cNvSpPr/>
          <p:nvPr/>
        </p:nvSpPr>
        <p:spPr>
          <a:xfrm>
            <a:off x="5109071" y="1826814"/>
            <a:ext cx="2277799" cy="7193625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3" name="Rectangle"/>
          <p:cNvSpPr/>
          <p:nvPr/>
        </p:nvSpPr>
        <p:spPr>
          <a:xfrm>
            <a:off x="7390838" y="1826814"/>
            <a:ext cx="2277799" cy="7193625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4" name="Circle"/>
          <p:cNvSpPr/>
          <p:nvPr/>
        </p:nvSpPr>
        <p:spPr>
          <a:xfrm>
            <a:off x="5430017" y="2287247"/>
            <a:ext cx="213241" cy="2177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5" name="Circle"/>
          <p:cNvSpPr/>
          <p:nvPr/>
        </p:nvSpPr>
        <p:spPr>
          <a:xfrm>
            <a:off x="5794084" y="199091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6" name="Circle"/>
          <p:cNvSpPr/>
          <p:nvPr/>
        </p:nvSpPr>
        <p:spPr>
          <a:xfrm>
            <a:off x="6395780" y="291378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7" name="Circle"/>
          <p:cNvSpPr/>
          <p:nvPr/>
        </p:nvSpPr>
        <p:spPr>
          <a:xfrm>
            <a:off x="6742913" y="258358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8" name="Line"/>
          <p:cNvSpPr/>
          <p:nvPr/>
        </p:nvSpPr>
        <p:spPr>
          <a:xfrm flipV="1">
            <a:off x="5085642" y="3027408"/>
            <a:ext cx="1407717" cy="4087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9" name="Circle"/>
          <p:cNvSpPr/>
          <p:nvPr/>
        </p:nvSpPr>
        <p:spPr>
          <a:xfrm>
            <a:off x="7619213" y="399836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0" name="Line"/>
          <p:cNvSpPr/>
          <p:nvPr/>
        </p:nvSpPr>
        <p:spPr>
          <a:xfrm flipV="1">
            <a:off x="5075482" y="4103618"/>
            <a:ext cx="2631202" cy="4627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1" name="Line"/>
          <p:cNvSpPr/>
          <p:nvPr/>
        </p:nvSpPr>
        <p:spPr>
          <a:xfrm flipV="1">
            <a:off x="7407202" y="3688814"/>
            <a:ext cx="2245070" cy="1924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2" name="Line"/>
          <p:cNvSpPr/>
          <p:nvPr/>
        </p:nvSpPr>
        <p:spPr>
          <a:xfrm>
            <a:off x="5107395" y="3597167"/>
            <a:ext cx="45372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3" name="Line"/>
          <p:cNvSpPr/>
          <p:nvPr/>
        </p:nvSpPr>
        <p:spPr>
          <a:xfrm>
            <a:off x="6828082" y="2698734"/>
            <a:ext cx="2846071" cy="2373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4" name="Line"/>
          <p:cNvSpPr/>
          <p:nvPr/>
        </p:nvSpPr>
        <p:spPr>
          <a:xfrm>
            <a:off x="6477562" y="3021025"/>
            <a:ext cx="3182740" cy="2373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5" name="Line"/>
          <p:cNvSpPr/>
          <p:nvPr/>
        </p:nvSpPr>
        <p:spPr>
          <a:xfrm flipV="1">
            <a:off x="7355562" y="5952416"/>
            <a:ext cx="2338837" cy="2468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6" name="Line"/>
          <p:cNvSpPr/>
          <p:nvPr/>
        </p:nvSpPr>
        <p:spPr>
          <a:xfrm>
            <a:off x="7360318" y="7323791"/>
            <a:ext cx="2329326" cy="6597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7" name="Line"/>
          <p:cNvSpPr/>
          <p:nvPr/>
        </p:nvSpPr>
        <p:spPr>
          <a:xfrm flipV="1">
            <a:off x="7365074" y="4966315"/>
            <a:ext cx="2329325" cy="556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8" name="Circle"/>
          <p:cNvSpPr/>
          <p:nvPr/>
        </p:nvSpPr>
        <p:spPr>
          <a:xfrm>
            <a:off x="7631913" y="5922698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9" name="Line"/>
          <p:cNvSpPr/>
          <p:nvPr/>
        </p:nvSpPr>
        <p:spPr>
          <a:xfrm>
            <a:off x="7359298" y="5858295"/>
            <a:ext cx="377986" cy="1941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0" name="Line"/>
          <p:cNvSpPr/>
          <p:nvPr/>
        </p:nvSpPr>
        <p:spPr>
          <a:xfrm flipV="1">
            <a:off x="5083062" y="4788784"/>
            <a:ext cx="4585938" cy="2390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1" name="Circle"/>
          <p:cNvSpPr/>
          <p:nvPr/>
        </p:nvSpPr>
        <p:spPr>
          <a:xfrm>
            <a:off x="6395780" y="439787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2" name="Circle"/>
          <p:cNvSpPr/>
          <p:nvPr/>
        </p:nvSpPr>
        <p:spPr>
          <a:xfrm>
            <a:off x="6877433" y="459687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3" name="Line"/>
          <p:cNvSpPr/>
          <p:nvPr/>
        </p:nvSpPr>
        <p:spPr>
          <a:xfrm flipH="1" flipV="1">
            <a:off x="6483908" y="4518936"/>
            <a:ext cx="493425" cy="1940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4" name="Line"/>
          <p:cNvSpPr/>
          <p:nvPr/>
        </p:nvSpPr>
        <p:spPr>
          <a:xfrm flipV="1">
            <a:off x="6959829" y="4469423"/>
            <a:ext cx="1176924" cy="25490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5" name="Circle"/>
          <p:cNvSpPr/>
          <p:nvPr/>
        </p:nvSpPr>
        <p:spPr>
          <a:xfrm>
            <a:off x="8038313" y="433862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6" name="Shape"/>
          <p:cNvSpPr/>
          <p:nvPr/>
        </p:nvSpPr>
        <p:spPr>
          <a:xfrm>
            <a:off x="5132030" y="4922990"/>
            <a:ext cx="2242701" cy="4081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2" y="438"/>
                </a:moveTo>
                <a:lnTo>
                  <a:pt x="0" y="21600"/>
                </a:lnTo>
                <a:lnTo>
                  <a:pt x="21600" y="21546"/>
                </a:lnTo>
                <a:lnTo>
                  <a:pt x="21506" y="0"/>
                </a:lnTo>
                <a:lnTo>
                  <a:pt x="102" y="438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7" name="Shape"/>
          <p:cNvSpPr/>
          <p:nvPr/>
        </p:nvSpPr>
        <p:spPr>
          <a:xfrm>
            <a:off x="5119049" y="3594299"/>
            <a:ext cx="2244034" cy="986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" y="62"/>
                </a:moveTo>
                <a:lnTo>
                  <a:pt x="0" y="21600"/>
                </a:lnTo>
                <a:lnTo>
                  <a:pt x="21600" y="12172"/>
                </a:lnTo>
                <a:lnTo>
                  <a:pt x="21550" y="0"/>
                </a:lnTo>
                <a:lnTo>
                  <a:pt x="160" y="62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8" name="Shape"/>
          <p:cNvSpPr/>
          <p:nvPr/>
        </p:nvSpPr>
        <p:spPr>
          <a:xfrm>
            <a:off x="7421800" y="2744271"/>
            <a:ext cx="2227938" cy="522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620"/>
                </a:lnTo>
                <a:lnTo>
                  <a:pt x="21600" y="21600"/>
                </a:lnTo>
                <a:lnTo>
                  <a:pt x="21543" y="8211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9" name="Shape"/>
          <p:cNvSpPr/>
          <p:nvPr/>
        </p:nvSpPr>
        <p:spPr>
          <a:xfrm>
            <a:off x="7420950" y="3601811"/>
            <a:ext cx="2229877" cy="272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0" y="334"/>
                </a:moveTo>
                <a:lnTo>
                  <a:pt x="24" y="21596"/>
                </a:lnTo>
                <a:lnTo>
                  <a:pt x="21584" y="6303"/>
                </a:lnTo>
                <a:lnTo>
                  <a:pt x="21600" y="316"/>
                </a:lnTo>
                <a:cubicBezTo>
                  <a:pt x="17983" y="101"/>
                  <a:pt x="14367" y="-4"/>
                  <a:pt x="10750" y="0"/>
                </a:cubicBezTo>
                <a:cubicBezTo>
                  <a:pt x="7167" y="4"/>
                  <a:pt x="3583" y="115"/>
                  <a:pt x="0" y="334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0" name="Shape"/>
          <p:cNvSpPr/>
          <p:nvPr/>
        </p:nvSpPr>
        <p:spPr>
          <a:xfrm>
            <a:off x="7414716" y="4796128"/>
            <a:ext cx="2240743" cy="742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920"/>
                </a:moveTo>
                <a:lnTo>
                  <a:pt x="80" y="21600"/>
                </a:lnTo>
                <a:lnTo>
                  <a:pt x="21600" y="4815"/>
                </a:lnTo>
                <a:lnTo>
                  <a:pt x="21557" y="0"/>
                </a:lnTo>
                <a:lnTo>
                  <a:pt x="0" y="292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1" name="Shape"/>
          <p:cNvSpPr/>
          <p:nvPr/>
        </p:nvSpPr>
        <p:spPr>
          <a:xfrm>
            <a:off x="7412632" y="5945238"/>
            <a:ext cx="2249092" cy="203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" y="2702"/>
                </a:moveTo>
                <a:lnTo>
                  <a:pt x="0" y="14693"/>
                </a:lnTo>
                <a:lnTo>
                  <a:pt x="21600" y="21600"/>
                </a:lnTo>
                <a:lnTo>
                  <a:pt x="21459" y="0"/>
                </a:lnTo>
                <a:lnTo>
                  <a:pt x="71" y="2702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"/>
          <p:cNvSpPr/>
          <p:nvPr/>
        </p:nvSpPr>
        <p:spPr>
          <a:xfrm>
            <a:off x="5132030" y="4922990"/>
            <a:ext cx="2242701" cy="4081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2" y="438"/>
                </a:moveTo>
                <a:lnTo>
                  <a:pt x="0" y="21600"/>
                </a:lnTo>
                <a:lnTo>
                  <a:pt x="21600" y="21546"/>
                </a:lnTo>
                <a:lnTo>
                  <a:pt x="21506" y="0"/>
                </a:lnTo>
                <a:lnTo>
                  <a:pt x="102" y="438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4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5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846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847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848" name="Control de las regiones"/>
          <p:cNvSpPr txBox="1"/>
          <p:nvPr/>
        </p:nvSpPr>
        <p:spPr>
          <a:xfrm>
            <a:off x="190607" y="3239228"/>
            <a:ext cx="3096337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Control de las regiones</a:t>
            </a:r>
          </a:p>
        </p:txBody>
      </p:sp>
      <p:sp>
        <p:nvSpPr>
          <p:cNvPr id="849" name="Circle"/>
          <p:cNvSpPr/>
          <p:nvPr/>
        </p:nvSpPr>
        <p:spPr>
          <a:xfrm>
            <a:off x="9013673" y="238546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0" name="Line"/>
          <p:cNvSpPr/>
          <p:nvPr/>
        </p:nvSpPr>
        <p:spPr>
          <a:xfrm flipV="1">
            <a:off x="9118830" y="2063321"/>
            <a:ext cx="540774" cy="4152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1" name="Circle"/>
          <p:cNvSpPr/>
          <p:nvPr/>
        </p:nvSpPr>
        <p:spPr>
          <a:xfrm>
            <a:off x="8779993" y="7920967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2" name="Line"/>
          <p:cNvSpPr/>
          <p:nvPr/>
        </p:nvSpPr>
        <p:spPr>
          <a:xfrm>
            <a:off x="8933781" y="8053884"/>
            <a:ext cx="758470" cy="3023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3" name="Rectangle"/>
          <p:cNvSpPr/>
          <p:nvPr/>
        </p:nvSpPr>
        <p:spPr>
          <a:xfrm>
            <a:off x="5109071" y="1826814"/>
            <a:ext cx="2277799" cy="7193625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4" name="Rectangle"/>
          <p:cNvSpPr/>
          <p:nvPr/>
        </p:nvSpPr>
        <p:spPr>
          <a:xfrm>
            <a:off x="7390610" y="1829392"/>
            <a:ext cx="2277799" cy="7193625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5" name="Circle"/>
          <p:cNvSpPr/>
          <p:nvPr/>
        </p:nvSpPr>
        <p:spPr>
          <a:xfrm>
            <a:off x="5430017" y="2287247"/>
            <a:ext cx="213241" cy="2177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6" name="Circle"/>
          <p:cNvSpPr/>
          <p:nvPr/>
        </p:nvSpPr>
        <p:spPr>
          <a:xfrm>
            <a:off x="5794084" y="199091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7" name="Circle"/>
          <p:cNvSpPr/>
          <p:nvPr/>
        </p:nvSpPr>
        <p:spPr>
          <a:xfrm>
            <a:off x="6395780" y="291378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8" name="Circle"/>
          <p:cNvSpPr/>
          <p:nvPr/>
        </p:nvSpPr>
        <p:spPr>
          <a:xfrm>
            <a:off x="6742913" y="258358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9" name="Line"/>
          <p:cNvSpPr/>
          <p:nvPr/>
        </p:nvSpPr>
        <p:spPr>
          <a:xfrm flipV="1">
            <a:off x="5085642" y="3027408"/>
            <a:ext cx="1407717" cy="4087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0" name="Circle"/>
          <p:cNvSpPr/>
          <p:nvPr/>
        </p:nvSpPr>
        <p:spPr>
          <a:xfrm>
            <a:off x="7619213" y="399836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1" name="Line"/>
          <p:cNvSpPr/>
          <p:nvPr/>
        </p:nvSpPr>
        <p:spPr>
          <a:xfrm>
            <a:off x="5107395" y="3597167"/>
            <a:ext cx="45372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2" name="Line"/>
          <p:cNvSpPr/>
          <p:nvPr/>
        </p:nvSpPr>
        <p:spPr>
          <a:xfrm>
            <a:off x="6828082" y="2698734"/>
            <a:ext cx="2846071" cy="2373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3" name="Line"/>
          <p:cNvSpPr/>
          <p:nvPr/>
        </p:nvSpPr>
        <p:spPr>
          <a:xfrm>
            <a:off x="6477562" y="3021025"/>
            <a:ext cx="3182740" cy="2373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4" name="Circle"/>
          <p:cNvSpPr/>
          <p:nvPr/>
        </p:nvSpPr>
        <p:spPr>
          <a:xfrm>
            <a:off x="7631913" y="5922698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5" name="Line"/>
          <p:cNvSpPr/>
          <p:nvPr/>
        </p:nvSpPr>
        <p:spPr>
          <a:xfrm flipV="1">
            <a:off x="5083062" y="4788784"/>
            <a:ext cx="4585938" cy="2390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6" name="Circle"/>
          <p:cNvSpPr/>
          <p:nvPr/>
        </p:nvSpPr>
        <p:spPr>
          <a:xfrm>
            <a:off x="6395780" y="439787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7" name="Circle"/>
          <p:cNvSpPr/>
          <p:nvPr/>
        </p:nvSpPr>
        <p:spPr>
          <a:xfrm>
            <a:off x="6877433" y="459687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8" name="Line"/>
          <p:cNvSpPr/>
          <p:nvPr/>
        </p:nvSpPr>
        <p:spPr>
          <a:xfrm flipH="1" flipV="1">
            <a:off x="6483908" y="4518936"/>
            <a:ext cx="493425" cy="1940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69" name="Line"/>
          <p:cNvSpPr/>
          <p:nvPr/>
        </p:nvSpPr>
        <p:spPr>
          <a:xfrm flipV="1">
            <a:off x="6959829" y="4469423"/>
            <a:ext cx="1176924" cy="25490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0" name="Circle"/>
          <p:cNvSpPr/>
          <p:nvPr/>
        </p:nvSpPr>
        <p:spPr>
          <a:xfrm>
            <a:off x="8038313" y="4338621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1" name="Shape"/>
          <p:cNvSpPr/>
          <p:nvPr/>
        </p:nvSpPr>
        <p:spPr>
          <a:xfrm>
            <a:off x="5119049" y="3594299"/>
            <a:ext cx="2244034" cy="986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" y="62"/>
                </a:moveTo>
                <a:lnTo>
                  <a:pt x="0" y="21600"/>
                </a:lnTo>
                <a:lnTo>
                  <a:pt x="21600" y="12172"/>
                </a:lnTo>
                <a:lnTo>
                  <a:pt x="21550" y="0"/>
                </a:lnTo>
                <a:lnTo>
                  <a:pt x="160" y="62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2" name="Shape"/>
          <p:cNvSpPr/>
          <p:nvPr/>
        </p:nvSpPr>
        <p:spPr>
          <a:xfrm>
            <a:off x="7421800" y="2744271"/>
            <a:ext cx="2227938" cy="522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3620"/>
                </a:lnTo>
                <a:lnTo>
                  <a:pt x="21600" y="21600"/>
                </a:lnTo>
                <a:lnTo>
                  <a:pt x="21543" y="8211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3" name="Shape"/>
          <p:cNvSpPr/>
          <p:nvPr/>
        </p:nvSpPr>
        <p:spPr>
          <a:xfrm>
            <a:off x="7420950" y="3601811"/>
            <a:ext cx="2229877" cy="272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0" y="334"/>
                </a:moveTo>
                <a:lnTo>
                  <a:pt x="24" y="21596"/>
                </a:lnTo>
                <a:lnTo>
                  <a:pt x="21584" y="6303"/>
                </a:lnTo>
                <a:lnTo>
                  <a:pt x="21600" y="316"/>
                </a:lnTo>
                <a:cubicBezTo>
                  <a:pt x="17983" y="101"/>
                  <a:pt x="14367" y="-4"/>
                  <a:pt x="10750" y="0"/>
                </a:cubicBezTo>
                <a:cubicBezTo>
                  <a:pt x="7167" y="4"/>
                  <a:pt x="3583" y="115"/>
                  <a:pt x="0" y="334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4" name="Shape"/>
          <p:cNvSpPr/>
          <p:nvPr/>
        </p:nvSpPr>
        <p:spPr>
          <a:xfrm>
            <a:off x="7414716" y="4796128"/>
            <a:ext cx="2240743" cy="742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920"/>
                </a:moveTo>
                <a:lnTo>
                  <a:pt x="80" y="21600"/>
                </a:lnTo>
                <a:lnTo>
                  <a:pt x="21600" y="4815"/>
                </a:lnTo>
                <a:lnTo>
                  <a:pt x="21557" y="0"/>
                </a:lnTo>
                <a:lnTo>
                  <a:pt x="0" y="292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5" name="Shape"/>
          <p:cNvSpPr/>
          <p:nvPr/>
        </p:nvSpPr>
        <p:spPr>
          <a:xfrm>
            <a:off x="7412632" y="5945238"/>
            <a:ext cx="2249092" cy="2036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" y="2702"/>
                </a:moveTo>
                <a:lnTo>
                  <a:pt x="0" y="14693"/>
                </a:lnTo>
                <a:lnTo>
                  <a:pt x="21600" y="21600"/>
                </a:lnTo>
                <a:lnTo>
                  <a:pt x="21459" y="0"/>
                </a:lnTo>
                <a:lnTo>
                  <a:pt x="71" y="2702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6" name="Line"/>
          <p:cNvSpPr/>
          <p:nvPr/>
        </p:nvSpPr>
        <p:spPr>
          <a:xfrm>
            <a:off x="7369830" y="7323770"/>
            <a:ext cx="2319814" cy="6597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7" name="Shape"/>
          <p:cNvSpPr/>
          <p:nvPr/>
        </p:nvSpPr>
        <p:spPr>
          <a:xfrm>
            <a:off x="5097578" y="6717479"/>
            <a:ext cx="2300738" cy="2317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58" y="5301"/>
                </a:moveTo>
                <a:lnTo>
                  <a:pt x="0" y="0"/>
                </a:lnTo>
                <a:lnTo>
                  <a:pt x="12" y="21600"/>
                </a:lnTo>
                <a:lnTo>
                  <a:pt x="21600" y="21546"/>
                </a:lnTo>
                <a:lnTo>
                  <a:pt x="21558" y="5301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8" name="Line"/>
          <p:cNvSpPr/>
          <p:nvPr/>
        </p:nvSpPr>
        <p:spPr>
          <a:xfrm flipV="1">
            <a:off x="7355562" y="5952416"/>
            <a:ext cx="2338837" cy="2468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79" name="Line"/>
          <p:cNvSpPr/>
          <p:nvPr/>
        </p:nvSpPr>
        <p:spPr>
          <a:xfrm>
            <a:off x="7360318" y="7323791"/>
            <a:ext cx="2329326" cy="6597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0" name="Line"/>
          <p:cNvSpPr/>
          <p:nvPr/>
        </p:nvSpPr>
        <p:spPr>
          <a:xfrm flipV="1">
            <a:off x="7365074" y="4966315"/>
            <a:ext cx="2329325" cy="5560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1" name="Shape"/>
          <p:cNvSpPr/>
          <p:nvPr/>
        </p:nvSpPr>
        <p:spPr>
          <a:xfrm>
            <a:off x="5115705" y="5542557"/>
            <a:ext cx="2228586" cy="877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" y="10583"/>
                </a:moveTo>
                <a:lnTo>
                  <a:pt x="21600" y="0"/>
                </a:lnTo>
                <a:lnTo>
                  <a:pt x="21586" y="17099"/>
                </a:lnTo>
                <a:lnTo>
                  <a:pt x="0" y="21600"/>
                </a:lnTo>
                <a:lnTo>
                  <a:pt x="16" y="10583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2" name="Line"/>
          <p:cNvSpPr/>
          <p:nvPr/>
        </p:nvSpPr>
        <p:spPr>
          <a:xfrm>
            <a:off x="7359298" y="5848131"/>
            <a:ext cx="377986" cy="19419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3" name="Line"/>
          <p:cNvSpPr/>
          <p:nvPr/>
        </p:nvSpPr>
        <p:spPr>
          <a:xfrm flipV="1">
            <a:off x="7407202" y="3688814"/>
            <a:ext cx="2245070" cy="1924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4" name="Shape"/>
          <p:cNvSpPr/>
          <p:nvPr/>
        </p:nvSpPr>
        <p:spPr>
          <a:xfrm>
            <a:off x="5145206" y="3916402"/>
            <a:ext cx="2191720" cy="723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97" y="0"/>
                </a:moveTo>
                <a:lnTo>
                  <a:pt x="0" y="5354"/>
                </a:lnTo>
                <a:lnTo>
                  <a:pt x="64" y="21600"/>
                </a:lnTo>
                <a:lnTo>
                  <a:pt x="21600" y="8898"/>
                </a:lnTo>
                <a:lnTo>
                  <a:pt x="215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5" name="Line"/>
          <p:cNvSpPr/>
          <p:nvPr/>
        </p:nvSpPr>
        <p:spPr>
          <a:xfrm flipV="1">
            <a:off x="5075482" y="4103618"/>
            <a:ext cx="2631202" cy="4627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886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928897" y="8008106"/>
            <a:ext cx="1432505" cy="352234"/>
          </a:xfrm>
          <a:prstGeom prst="rect">
            <a:avLst/>
          </a:prstGeom>
        </p:spPr>
      </p:pic>
      <p:pic>
        <p:nvPicPr>
          <p:cNvPr id="8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906" y="5730570"/>
            <a:ext cx="3772805" cy="1026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876"/>
                                        </p:tgtEl>
                                      </p:cBhvr>
                                      <p:by x="196961" y="19696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88714 -0.035412" origin="layout" pathEditMode="relative">
                                      <p:cBhvr>
                                        <p:cTn id="14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-0.133591" origin="layout" pathEditMode="relative">
                                      <p:cBhvr>
                                        <p:cTn id="22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mph" nodeType="click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878"/>
                                        </p:tgtEl>
                                      </p:cBhvr>
                                      <p:by x="192174" y="19217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88348 0.013414" origin="layout" pathEditMode="relative">
                                      <p:cBhvr>
                                        <p:cTn id="29" dur="1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00 -0.133591 L -0.000000 -0.200387" origin="layout" pathEditMode="relative">
                                      <p:cBhvr>
                                        <p:cTn id="33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mph" nodeType="clickEffect" presetSubtype="0" presetID="6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880"/>
                                        </p:tgtEl>
                                      </p:cBhvr>
                                      <p:by x="192503" y="19250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87737 0.025745" origin="layout" pathEditMode="relative">
                                      <p:cBhvr>
                                        <p:cTn id="40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mph" nodeType="clickEffect" presetSubtype="0" presetID="6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882"/>
                                        </p:tgtEl>
                                      </p:cBhvr>
                                      <p:by x="193954" y="19395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20313 -0.015021" origin="layout" pathEditMode="relative">
                                      <p:cBhvr>
                                        <p:cTn id="51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path" nodeType="click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00 -0.200387 L 0.000000 -0.265663" origin="layout" pathEditMode="relative">
                                      <p:cBhvr>
                                        <p:cTn id="55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path" nodeType="after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265663 L 0.000000 -0.367797" origin="layout" pathEditMode="relative">
                                      <p:cBhvr>
                                        <p:cTn id="58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click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367797 L -0.000000 -0.396859" origin="layout" pathEditMode="relative">
                                      <p:cBhvr>
                                        <p:cTn id="62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mph" nodeType="clickEffect" presetSubtype="0" presetID="6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883"/>
                                        </p:tgtEl>
                                      </p:cBhvr>
                                      <p:by x="201552" y="20155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88714 0.008499" origin="layout" pathEditMode="relative">
                                      <p:cBhvr>
                                        <p:cTn id="69" dur="10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path" nodeType="click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00 -0.396859 L 0.000000 -0.494178" origin="layout" pathEditMode="relative">
                                      <p:cBhvr>
                                        <p:cTn id="77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mph" nodeType="afterEffect" presetID="9" grpId="2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81" dur="indefinite" fill="hold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path" nodeType="with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494178 L 0.000000 -0.581189" origin="layout" pathEditMode="relative">
                                      <p:cBhvr>
                                        <p:cTn id="84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6" grpId="1"/>
      <p:bldP build="whole" bldLvl="1" animBg="1" rev="0" advAuto="0" spid="880" grpId="9"/>
      <p:bldP build="whole" bldLvl="1" animBg="1" rev="0" advAuto="0" spid="876" grpId="2"/>
      <p:bldP build="whole" bldLvl="1" animBg="1" rev="0" advAuto="0" spid="878" grpId="6"/>
      <p:bldP build="whole" bldLvl="1" animBg="1" rev="0" advAuto="0" spid="877" grpId="4"/>
      <p:bldP build="whole" bldLvl="1" animBg="1" rev="0" advAuto="0" spid="884" grpId="19"/>
      <p:bldP build="whole" bldLvl="1" animBg="1" rev="0" advAuto="0" spid="888" grpId="23"/>
      <p:bldP build="whole" bldLvl="1" animBg="1" rev="0" advAuto="0" spid="882" grpId="12"/>
      <p:bldP build="whole" bldLvl="1" animBg="1" rev="0" advAuto="0" spid="881" grpId="11"/>
      <p:bldP build="whole" bldLvl="1" animBg="1" rev="0" advAuto="0" spid="872" grpId="21"/>
      <p:bldP build="whole" bldLvl="1" animBg="1" rev="0" advAuto="0" spid="883" grpId="17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91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892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893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894" name="Mezcla"/>
          <p:cNvSpPr txBox="1"/>
          <p:nvPr/>
        </p:nvSpPr>
        <p:spPr>
          <a:xfrm>
            <a:off x="238761" y="3239228"/>
            <a:ext cx="1035762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Mezcla</a:t>
            </a:r>
          </a:p>
        </p:txBody>
      </p:sp>
      <p:grpSp>
        <p:nvGrpSpPr>
          <p:cNvPr id="897" name="Group"/>
          <p:cNvGrpSpPr/>
          <p:nvPr/>
        </p:nvGrpSpPr>
        <p:grpSpPr>
          <a:xfrm>
            <a:off x="175415" y="4036670"/>
            <a:ext cx="3499254" cy="461060"/>
            <a:chOff x="0" y="0"/>
            <a:chExt cx="3499253" cy="461058"/>
          </a:xfrm>
        </p:grpSpPr>
        <p:sp>
          <p:nvSpPr>
            <p:cNvPr id="895" name="Introducir"/>
            <p:cNvSpPr txBox="1"/>
            <p:nvPr/>
          </p:nvSpPr>
          <p:spPr>
            <a:xfrm>
              <a:off x="0" y="0"/>
              <a:ext cx="1530706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E46E1"/>
                  </a:solidFill>
                </a:defRPr>
              </a:lvl1pPr>
            </a:lstStyle>
            <a:p>
              <a:pPr/>
              <a:r>
                <a:t>Introducir</a:t>
              </a:r>
            </a:p>
          </p:txBody>
        </p:sp>
        <p:sp>
          <p:nvSpPr>
            <p:cNvPr id="896" name="vértices falsos"/>
            <p:cNvSpPr txBox="1"/>
            <p:nvPr/>
          </p:nvSpPr>
          <p:spPr>
            <a:xfrm>
              <a:off x="1526105" y="0"/>
              <a:ext cx="1973149" cy="43639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vértices falsos</a:t>
              </a:r>
            </a:p>
          </p:txBody>
        </p:sp>
      </p:grpSp>
      <p:grpSp>
        <p:nvGrpSpPr>
          <p:cNvPr id="926" name="Group"/>
          <p:cNvGrpSpPr/>
          <p:nvPr/>
        </p:nvGrpSpPr>
        <p:grpSpPr>
          <a:xfrm>
            <a:off x="4937014" y="1557719"/>
            <a:ext cx="5618418" cy="7799421"/>
            <a:chOff x="0" y="0"/>
            <a:chExt cx="5618416" cy="7799420"/>
          </a:xfrm>
        </p:grpSpPr>
        <p:sp>
          <p:nvSpPr>
            <p:cNvPr id="898" name="Line"/>
            <p:cNvSpPr/>
            <p:nvPr/>
          </p:nvSpPr>
          <p:spPr>
            <a:xfrm flipV="1">
              <a:off x="4560565" y="2703204"/>
              <a:ext cx="1017801" cy="10178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99" name="Line"/>
            <p:cNvSpPr/>
            <p:nvPr/>
          </p:nvSpPr>
          <p:spPr>
            <a:xfrm flipH="1" flipV="1">
              <a:off x="4607861" y="3660999"/>
              <a:ext cx="923208" cy="23838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00" name="Line"/>
            <p:cNvSpPr/>
            <p:nvPr/>
          </p:nvSpPr>
          <p:spPr>
            <a:xfrm flipH="1">
              <a:off x="4608281" y="8482"/>
              <a:ext cx="982274" cy="36010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925" name="Group"/>
            <p:cNvGrpSpPr/>
            <p:nvPr/>
          </p:nvGrpSpPr>
          <p:grpSpPr>
            <a:xfrm>
              <a:off x="0" y="-1"/>
              <a:ext cx="5618417" cy="7799421"/>
              <a:chOff x="0" y="0"/>
              <a:chExt cx="5618416" cy="7799419"/>
            </a:xfrm>
          </p:grpSpPr>
          <p:sp>
            <p:nvSpPr>
              <p:cNvPr id="901" name="Circle"/>
              <p:cNvSpPr/>
              <p:nvPr/>
            </p:nvSpPr>
            <p:spPr>
              <a:xfrm>
                <a:off x="649636" y="3210185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02" name="Shape"/>
              <p:cNvSpPr/>
              <p:nvPr/>
            </p:nvSpPr>
            <p:spPr>
              <a:xfrm>
                <a:off x="0" y="1350833"/>
                <a:ext cx="2283840" cy="5680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9" y="3551"/>
                    </a:moveTo>
                    <a:lnTo>
                      <a:pt x="0" y="19493"/>
                    </a:lnTo>
                    <a:lnTo>
                      <a:pt x="21239" y="21600"/>
                    </a:lnTo>
                    <a:lnTo>
                      <a:pt x="21600" y="0"/>
                    </a:lnTo>
                    <a:lnTo>
                      <a:pt x="89" y="3551"/>
                    </a:lnTo>
                    <a:close/>
                  </a:path>
                </a:pathLst>
              </a:cu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03" name="Shape"/>
              <p:cNvSpPr/>
              <p:nvPr/>
            </p:nvSpPr>
            <p:spPr>
              <a:xfrm>
                <a:off x="2579268" y="35817"/>
                <a:ext cx="3024541" cy="7763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9" y="3551"/>
                    </a:moveTo>
                    <a:lnTo>
                      <a:pt x="0" y="19493"/>
                    </a:lnTo>
                    <a:lnTo>
                      <a:pt x="21239" y="21600"/>
                    </a:lnTo>
                    <a:lnTo>
                      <a:pt x="21600" y="0"/>
                    </a:lnTo>
                    <a:lnTo>
                      <a:pt x="89" y="3551"/>
                    </a:lnTo>
                    <a:close/>
                  </a:path>
                </a:pathLst>
              </a:cu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04" name="Circle"/>
              <p:cNvSpPr/>
              <p:nvPr/>
            </p:nvSpPr>
            <p:spPr>
              <a:xfrm>
                <a:off x="1166102" y="2780613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05" name="Circle"/>
              <p:cNvSpPr/>
              <p:nvPr/>
            </p:nvSpPr>
            <p:spPr>
              <a:xfrm>
                <a:off x="1458765" y="4387051"/>
                <a:ext cx="213241" cy="21779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06" name="Circle"/>
              <p:cNvSpPr/>
              <p:nvPr/>
            </p:nvSpPr>
            <p:spPr>
              <a:xfrm>
                <a:off x="3854832" y="2194185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07" name="Circle"/>
              <p:cNvSpPr/>
              <p:nvPr/>
            </p:nvSpPr>
            <p:spPr>
              <a:xfrm>
                <a:off x="4523699" y="3540385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08" name="Line"/>
              <p:cNvSpPr/>
              <p:nvPr/>
            </p:nvSpPr>
            <p:spPr>
              <a:xfrm flipH="1" flipV="1">
                <a:off x="1248758" y="2838821"/>
                <a:ext cx="307208" cy="16209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09" name="Line"/>
              <p:cNvSpPr/>
              <p:nvPr/>
            </p:nvSpPr>
            <p:spPr>
              <a:xfrm>
                <a:off x="758802" y="3355765"/>
                <a:ext cx="766499" cy="11164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0" name="Line"/>
              <p:cNvSpPr/>
              <p:nvPr/>
            </p:nvSpPr>
            <p:spPr>
              <a:xfrm flipV="1">
                <a:off x="714669" y="2915998"/>
                <a:ext cx="599177" cy="4150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1" name="Line"/>
              <p:cNvSpPr/>
              <p:nvPr/>
            </p:nvSpPr>
            <p:spPr>
              <a:xfrm flipV="1">
                <a:off x="26171" y="4471152"/>
                <a:ext cx="1608311" cy="19970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2" name="Line"/>
              <p:cNvSpPr/>
              <p:nvPr/>
            </p:nvSpPr>
            <p:spPr>
              <a:xfrm flipH="1" flipV="1">
                <a:off x="1556495" y="4494925"/>
                <a:ext cx="637130" cy="252260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3" name="Line"/>
              <p:cNvSpPr/>
              <p:nvPr/>
            </p:nvSpPr>
            <p:spPr>
              <a:xfrm flipH="1" flipV="1">
                <a:off x="1587173" y="4519849"/>
                <a:ext cx="666173" cy="66617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4" name="Line"/>
              <p:cNvSpPr/>
              <p:nvPr/>
            </p:nvSpPr>
            <p:spPr>
              <a:xfrm flipH="1">
                <a:off x="17017" y="3228765"/>
                <a:ext cx="721228" cy="324834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5" name="Line"/>
              <p:cNvSpPr/>
              <p:nvPr/>
            </p:nvSpPr>
            <p:spPr>
              <a:xfrm>
                <a:off x="27454" y="2255840"/>
                <a:ext cx="793487" cy="11523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6" name="Line"/>
              <p:cNvSpPr/>
              <p:nvPr/>
            </p:nvSpPr>
            <p:spPr>
              <a:xfrm>
                <a:off x="41295" y="2269254"/>
                <a:ext cx="1227863" cy="66170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7" name="Line"/>
              <p:cNvSpPr/>
              <p:nvPr/>
            </p:nvSpPr>
            <p:spPr>
              <a:xfrm flipV="1">
                <a:off x="1259030" y="1403158"/>
                <a:ext cx="1014436" cy="14946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8" name="Line"/>
              <p:cNvSpPr/>
              <p:nvPr/>
            </p:nvSpPr>
            <p:spPr>
              <a:xfrm flipV="1">
                <a:off x="1526341" y="1322511"/>
                <a:ext cx="769965" cy="313399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9" name="Line"/>
              <p:cNvSpPr/>
              <p:nvPr/>
            </p:nvSpPr>
            <p:spPr>
              <a:xfrm flipH="1" flipV="1">
                <a:off x="3938941" y="2258115"/>
                <a:ext cx="686053" cy="134482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20" name="Shape"/>
              <p:cNvSpPr/>
              <p:nvPr/>
            </p:nvSpPr>
            <p:spPr>
              <a:xfrm>
                <a:off x="2603610" y="5302529"/>
                <a:ext cx="2959497" cy="2488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" y="0"/>
                    </a:moveTo>
                    <a:lnTo>
                      <a:pt x="0" y="15005"/>
                    </a:lnTo>
                    <a:lnTo>
                      <a:pt x="21600" y="21600"/>
                    </a:lnTo>
                    <a:lnTo>
                      <a:pt x="21521" y="617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E5E5E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21" name="Line"/>
              <p:cNvSpPr/>
              <p:nvPr/>
            </p:nvSpPr>
            <p:spPr>
              <a:xfrm flipV="1">
                <a:off x="2574574" y="3622590"/>
                <a:ext cx="2062822" cy="172131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22" name="Line"/>
              <p:cNvSpPr/>
              <p:nvPr/>
            </p:nvSpPr>
            <p:spPr>
              <a:xfrm flipV="1">
                <a:off x="2590823" y="2319459"/>
                <a:ext cx="1373297" cy="300890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23" name="Line"/>
              <p:cNvSpPr/>
              <p:nvPr/>
            </p:nvSpPr>
            <p:spPr>
              <a:xfrm flipV="1">
                <a:off x="3967041" y="-1"/>
                <a:ext cx="1651376" cy="2280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24" name="Line"/>
              <p:cNvSpPr/>
              <p:nvPr/>
            </p:nvSpPr>
            <p:spPr>
              <a:xfrm>
                <a:off x="2568569" y="1303284"/>
                <a:ext cx="1443204" cy="98604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927" name="Circle"/>
          <p:cNvSpPr/>
          <p:nvPr/>
        </p:nvSpPr>
        <p:spPr>
          <a:xfrm rot="19140000">
            <a:off x="4872738" y="7918365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8" name="Circle"/>
          <p:cNvSpPr/>
          <p:nvPr/>
        </p:nvSpPr>
        <p:spPr>
          <a:xfrm rot="19140000">
            <a:off x="4885438" y="37781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9" name="Circle"/>
          <p:cNvSpPr/>
          <p:nvPr/>
        </p:nvSpPr>
        <p:spPr>
          <a:xfrm rot="19140000">
            <a:off x="7107938" y="28383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0" name="Circle"/>
          <p:cNvSpPr/>
          <p:nvPr/>
        </p:nvSpPr>
        <p:spPr>
          <a:xfrm rot="19140000">
            <a:off x="7082538" y="65848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1" name="Circle"/>
          <p:cNvSpPr/>
          <p:nvPr/>
        </p:nvSpPr>
        <p:spPr>
          <a:xfrm rot="19140000">
            <a:off x="7082538" y="84390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2" name="Circle"/>
          <p:cNvSpPr/>
          <p:nvPr/>
        </p:nvSpPr>
        <p:spPr>
          <a:xfrm rot="19140000">
            <a:off x="7463538" y="28129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3" name="Circle"/>
          <p:cNvSpPr/>
          <p:nvPr/>
        </p:nvSpPr>
        <p:spPr>
          <a:xfrm rot="19140000">
            <a:off x="10397238" y="1531803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4" name="Circle"/>
          <p:cNvSpPr/>
          <p:nvPr/>
        </p:nvSpPr>
        <p:spPr>
          <a:xfrm rot="19140000">
            <a:off x="10448038" y="41583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5" name="Circle"/>
          <p:cNvSpPr/>
          <p:nvPr/>
        </p:nvSpPr>
        <p:spPr>
          <a:xfrm rot="19140000">
            <a:off x="10384538" y="74476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6" name="Circle"/>
          <p:cNvSpPr/>
          <p:nvPr/>
        </p:nvSpPr>
        <p:spPr>
          <a:xfrm rot="19140000">
            <a:off x="7463538" y="66983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06" y="5730570"/>
            <a:ext cx="3772805" cy="1026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9" grpId="6"/>
      <p:bldP build="whole" bldLvl="1" animBg="1" rev="0" advAuto="0" spid="933" grpId="4"/>
      <p:bldP build="whole" bldLvl="1" animBg="1" rev="0" advAuto="0" spid="934" grpId="8"/>
      <p:bldP build="whole" bldLvl="1" animBg="1" rev="0" advAuto="0" spid="927" grpId="12"/>
      <p:bldP build="whole" bldLvl="1" animBg="1" rev="0" advAuto="0" spid="931" grpId="13"/>
      <p:bldP build="whole" bldLvl="1" animBg="1" rev="0" advAuto="0" spid="926" grpId="3"/>
      <p:bldP build="whole" bldLvl="1" animBg="1" rev="0" advAuto="0" spid="928" grpId="7"/>
      <p:bldP build="whole" bldLvl="1" animBg="1" rev="0" advAuto="0" spid="894" grpId="1"/>
      <p:bldP build="whole" bldLvl="1" animBg="1" rev="0" advAuto="0" spid="932" grpId="5"/>
      <p:bldP build="whole" bldLvl="1" animBg="1" rev="0" advAuto="0" spid="937" grpId="14"/>
      <p:bldP build="whole" bldLvl="1" animBg="1" rev="0" advAuto="0" spid="936" grpId="10"/>
      <p:bldP build="whole" bldLvl="1" animBg="1" rev="0" advAuto="0" spid="897" grpId="2"/>
      <p:bldP build="whole" bldLvl="1" animBg="1" rev="0" advAuto="0" spid="935" grpId="11"/>
      <p:bldP build="whole" bldLvl="1" animBg="1" rev="0" advAuto="0" spid="930" grpId="9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Line"/>
          <p:cNvSpPr/>
          <p:nvPr/>
        </p:nvSpPr>
        <p:spPr>
          <a:xfrm flipV="1">
            <a:off x="6346781" y="5241671"/>
            <a:ext cx="3691657" cy="11763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0" name="Line"/>
          <p:cNvSpPr/>
          <p:nvPr/>
        </p:nvSpPr>
        <p:spPr>
          <a:xfrm flipH="1" flipV="1">
            <a:off x="9897784" y="3804562"/>
            <a:ext cx="152541" cy="13946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1" name="Circle"/>
          <p:cNvSpPr/>
          <p:nvPr/>
        </p:nvSpPr>
        <p:spPr>
          <a:xfrm>
            <a:off x="5653252" y="2607402"/>
            <a:ext cx="4532446" cy="4538796"/>
          </a:xfrm>
          <a:prstGeom prst="ellips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2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3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944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945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946" name="Mezcla"/>
          <p:cNvSpPr txBox="1"/>
          <p:nvPr/>
        </p:nvSpPr>
        <p:spPr>
          <a:xfrm>
            <a:off x="238761" y="3239228"/>
            <a:ext cx="1035762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Mezcla</a:t>
            </a:r>
          </a:p>
        </p:txBody>
      </p:sp>
      <p:grpSp>
        <p:nvGrpSpPr>
          <p:cNvPr id="949" name="Group"/>
          <p:cNvGrpSpPr/>
          <p:nvPr/>
        </p:nvGrpSpPr>
        <p:grpSpPr>
          <a:xfrm>
            <a:off x="175415" y="4036670"/>
            <a:ext cx="3499254" cy="461060"/>
            <a:chOff x="0" y="0"/>
            <a:chExt cx="3499253" cy="461058"/>
          </a:xfrm>
        </p:grpSpPr>
        <p:sp>
          <p:nvSpPr>
            <p:cNvPr id="947" name="Introducir"/>
            <p:cNvSpPr txBox="1"/>
            <p:nvPr/>
          </p:nvSpPr>
          <p:spPr>
            <a:xfrm>
              <a:off x="-1" y="0"/>
              <a:ext cx="1530707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E46E1"/>
                  </a:solidFill>
                </a:defRPr>
              </a:lvl1pPr>
            </a:lstStyle>
            <a:p>
              <a:pPr/>
              <a:r>
                <a:t>Introducir</a:t>
              </a:r>
            </a:p>
          </p:txBody>
        </p:sp>
        <p:sp>
          <p:nvSpPr>
            <p:cNvPr id="948" name="vértices falsos"/>
            <p:cNvSpPr txBox="1"/>
            <p:nvPr/>
          </p:nvSpPr>
          <p:spPr>
            <a:xfrm>
              <a:off x="1526105" y="-1"/>
              <a:ext cx="1973149" cy="43639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vértices falsos</a:t>
              </a:r>
            </a:p>
          </p:txBody>
        </p:sp>
      </p:grpSp>
      <p:sp>
        <p:nvSpPr>
          <p:cNvPr id="950" name="franja"/>
          <p:cNvSpPr txBox="1"/>
          <p:nvPr/>
        </p:nvSpPr>
        <p:spPr>
          <a:xfrm>
            <a:off x="10287626" y="7605816"/>
            <a:ext cx="1035762" cy="51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 sz="27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franja</a:t>
            </a:r>
          </a:p>
        </p:txBody>
      </p:sp>
      <p:pic>
        <p:nvPicPr>
          <p:cNvPr id="9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369" y="7626416"/>
            <a:ext cx="107569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Circle"/>
          <p:cNvSpPr/>
          <p:nvPr/>
        </p:nvSpPr>
        <p:spPr>
          <a:xfrm rot="1740000">
            <a:off x="6207932" y="6304604"/>
            <a:ext cx="218122" cy="2177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53" name="Circle"/>
          <p:cNvSpPr/>
          <p:nvPr/>
        </p:nvSpPr>
        <p:spPr>
          <a:xfrm rot="1740000">
            <a:off x="9752737" y="3663005"/>
            <a:ext cx="21812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54" name="Line"/>
          <p:cNvSpPr/>
          <p:nvPr/>
        </p:nvSpPr>
        <p:spPr>
          <a:xfrm flipV="1">
            <a:off x="6369065" y="3759341"/>
            <a:ext cx="3484135" cy="26203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7343" y="6461588"/>
            <a:ext cx="2159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05032" y="3688338"/>
            <a:ext cx="1778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7002" y="4368876"/>
            <a:ext cx="1905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5474838" y="1820986"/>
            <a:ext cx="704863" cy="730969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Rectangle"/>
          <p:cNvSpPr/>
          <p:nvPr/>
        </p:nvSpPr>
        <p:spPr>
          <a:xfrm>
            <a:off x="5368197" y="1545470"/>
            <a:ext cx="4729957" cy="5866607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6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27013" y="1820986"/>
            <a:ext cx="600501" cy="731045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ircle"/>
          <p:cNvSpPr/>
          <p:nvPr/>
        </p:nvSpPr>
        <p:spPr>
          <a:xfrm rot="19140000">
            <a:off x="9914638" y="51396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2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xit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9" dur="1000" fill="hold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2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0" grpId="12"/>
      <p:bldP build="whole" bldLvl="1" animBg="1" rev="0" advAuto="0" spid="961" grpId="15"/>
      <p:bldP build="whole" bldLvl="1" animBg="1" rev="0" advAuto="0" spid="939" grpId="16"/>
      <p:bldP build="whole" bldLvl="1" animBg="1" rev="0" advAuto="0" spid="958" grpId="10"/>
      <p:bldP build="whole" bldLvl="1" animBg="1" rev="0" advAuto="0" spid="958" grpId="11"/>
      <p:bldP build="whole" bldLvl="1" animBg="1" rev="0" advAuto="0" spid="957" grpId="8"/>
      <p:bldP build="whole" bldLvl="1" animBg="1" rev="0" advAuto="0" spid="953" grpId="5"/>
      <p:bldP build="whole" bldLvl="1" animBg="1" rev="0" advAuto="0" spid="950" grpId="2"/>
      <p:bldP build="whole" bldLvl="1" animBg="1" rev="0" advAuto="0" spid="959" grpId="13"/>
      <p:bldP build="whole" bldLvl="1" animBg="1" rev="0" advAuto="0" spid="954" grpId="7"/>
      <p:bldP build="whole" bldLvl="1" animBg="1" rev="0" advAuto="0" spid="940" grpId="14"/>
      <p:bldP build="whole" bldLvl="1" animBg="1" rev="0" advAuto="0" spid="952" grpId="3"/>
      <p:bldP build="whole" bldLvl="1" animBg="1" rev="0" advAuto="0" spid="951" grpId="1"/>
      <p:bldP build="whole" bldLvl="1" animBg="1" rev="0" advAuto="0" spid="941" grpId="9"/>
      <p:bldP build="whole" bldLvl="1" animBg="1" rev="0" advAuto="0" spid="956" grpId="6"/>
      <p:bldP build="whole" bldLvl="1" animBg="1" rev="0" advAuto="0" spid="955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4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965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966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967" name="Mezcla"/>
          <p:cNvSpPr txBox="1"/>
          <p:nvPr/>
        </p:nvSpPr>
        <p:spPr>
          <a:xfrm>
            <a:off x="238761" y="3239228"/>
            <a:ext cx="1035762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Mezcla</a:t>
            </a:r>
          </a:p>
        </p:txBody>
      </p:sp>
      <p:sp>
        <p:nvSpPr>
          <p:cNvPr id="968" name="Circle"/>
          <p:cNvSpPr/>
          <p:nvPr/>
        </p:nvSpPr>
        <p:spPr>
          <a:xfrm>
            <a:off x="3980229" y="4372702"/>
            <a:ext cx="4532446" cy="4538796"/>
          </a:xfrm>
          <a:prstGeom prst="ellips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9" name="Circle"/>
          <p:cNvSpPr/>
          <p:nvPr/>
        </p:nvSpPr>
        <p:spPr>
          <a:xfrm rot="1740000">
            <a:off x="4142066" y="5491804"/>
            <a:ext cx="218122" cy="2177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0" name="Circle"/>
          <p:cNvSpPr/>
          <p:nvPr/>
        </p:nvSpPr>
        <p:spPr>
          <a:xfrm rot="1740000">
            <a:off x="8400799" y="6584005"/>
            <a:ext cx="21812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1" name="Line"/>
          <p:cNvSpPr/>
          <p:nvPr/>
        </p:nvSpPr>
        <p:spPr>
          <a:xfrm>
            <a:off x="4330633" y="5625744"/>
            <a:ext cx="4115529" cy="10049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2" name="Circle"/>
          <p:cNvSpPr/>
          <p:nvPr/>
        </p:nvSpPr>
        <p:spPr>
          <a:xfrm rot="1740000">
            <a:off x="4760132" y="3942405"/>
            <a:ext cx="218123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73" name="Line"/>
          <p:cNvSpPr/>
          <p:nvPr/>
        </p:nvSpPr>
        <p:spPr>
          <a:xfrm flipV="1">
            <a:off x="4308871" y="3954859"/>
            <a:ext cx="587376" cy="15770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2080" y="5429249"/>
            <a:ext cx="3302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4515" y="6534150"/>
            <a:ext cx="342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6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123466" y="5562599"/>
            <a:ext cx="7487868" cy="76201"/>
          </a:xfrm>
          <a:prstGeom prst="rect">
            <a:avLst/>
          </a:prstGeom>
        </p:spPr>
      </p:pic>
      <p:pic>
        <p:nvPicPr>
          <p:cNvPr id="9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84530" y="3555821"/>
            <a:ext cx="411481" cy="34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19681 -0.106771" origin="layout" pathEditMode="relative">
                                      <p:cBhvr>
                                        <p:cTn id="35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2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1" grpId="6"/>
      <p:bldP build="whole" bldLvl="1" animBg="1" rev="0" advAuto="0" spid="973" grpId="10"/>
      <p:bldP build="whole" bldLvl="1" animBg="1" rev="0" advAuto="0" spid="970" grpId="4"/>
      <p:bldP build="whole" bldLvl="1" animBg="1" rev="0" advAuto="0" spid="974" grpId="2"/>
      <p:bldP build="whole" bldLvl="1" animBg="1" rev="0" advAuto="0" spid="969" grpId="1"/>
      <p:bldP build="whole" bldLvl="1" animBg="1" rev="0" advAuto="0" spid="975" grpId="5"/>
      <p:bldP build="whole" bldLvl="1" animBg="1" rev="0" advAuto="0" spid="968" grpId="7"/>
      <p:bldP build="whole" bldLvl="1" animBg="1" rev="0" advAuto="0" spid="978" grpId="9"/>
      <p:bldP build="whole" bldLvl="1" animBg="1" rev="0" advAuto="0" spid="976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 flipV="1">
            <a:off x="4015412" y="3251200"/>
            <a:ext cx="4778073" cy="4778072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Line"/>
          <p:cNvSpPr/>
          <p:nvPr/>
        </p:nvSpPr>
        <p:spPr>
          <a:xfrm>
            <a:off x="4097866" y="7971366"/>
            <a:ext cx="4594019" cy="1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Line"/>
          <p:cNvSpPr/>
          <p:nvPr/>
        </p:nvSpPr>
        <p:spPr>
          <a:xfrm flipH="1">
            <a:off x="4034393" y="3311723"/>
            <a:ext cx="1" cy="457795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Line"/>
          <p:cNvSpPr/>
          <p:nvPr/>
        </p:nvSpPr>
        <p:spPr>
          <a:xfrm flipH="1">
            <a:off x="8755358" y="3311723"/>
            <a:ext cx="1" cy="457795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Line"/>
          <p:cNvSpPr/>
          <p:nvPr/>
        </p:nvSpPr>
        <p:spPr>
          <a:xfrm>
            <a:off x="4097866" y="3302000"/>
            <a:ext cx="4594019" cy="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0" name="Triangulaciones de Delaunay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Triangulaciones de Delaunay</a:t>
            </a:r>
          </a:p>
        </p:txBody>
      </p:sp>
      <p:sp>
        <p:nvSpPr>
          <p:cNvPr id="181" name="Unicidad"/>
          <p:cNvSpPr txBox="1"/>
          <p:nvPr/>
        </p:nvSpPr>
        <p:spPr>
          <a:xfrm>
            <a:off x="286300" y="1554466"/>
            <a:ext cx="2204467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Unicidad</a:t>
            </a:r>
          </a:p>
        </p:txBody>
      </p:sp>
      <p:sp>
        <p:nvSpPr>
          <p:cNvPr id="182" name="Circle"/>
          <p:cNvSpPr/>
          <p:nvPr/>
        </p:nvSpPr>
        <p:spPr>
          <a:xfrm>
            <a:off x="3928533" y="31747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Circle"/>
          <p:cNvSpPr/>
          <p:nvPr/>
        </p:nvSpPr>
        <p:spPr>
          <a:xfrm>
            <a:off x="3928533" y="7856801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Circle"/>
          <p:cNvSpPr/>
          <p:nvPr/>
        </p:nvSpPr>
        <p:spPr>
          <a:xfrm>
            <a:off x="8627533" y="31747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Circle"/>
          <p:cNvSpPr/>
          <p:nvPr/>
        </p:nvSpPr>
        <p:spPr>
          <a:xfrm>
            <a:off x="8627533" y="7856801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5742" y="2785202"/>
            <a:ext cx="2540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8688" y="8053254"/>
            <a:ext cx="1905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1840" y="8097704"/>
            <a:ext cx="2032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08190" y="2998985"/>
            <a:ext cx="1905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ine"/>
          <p:cNvSpPr/>
          <p:nvPr/>
        </p:nvSpPr>
        <p:spPr>
          <a:xfrm>
            <a:off x="4123266" y="3378199"/>
            <a:ext cx="4524073" cy="4524073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Oval"/>
          <p:cNvSpPr/>
          <p:nvPr/>
        </p:nvSpPr>
        <p:spPr>
          <a:xfrm>
            <a:off x="3197793" y="2277133"/>
            <a:ext cx="6468777" cy="6500186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Oval"/>
          <p:cNvSpPr/>
          <p:nvPr/>
        </p:nvSpPr>
        <p:spPr>
          <a:xfrm>
            <a:off x="3096193" y="2440943"/>
            <a:ext cx="6468777" cy="6500186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4 vértices cocirculares"/>
          <p:cNvSpPr txBox="1"/>
          <p:nvPr/>
        </p:nvSpPr>
        <p:spPr>
          <a:xfrm>
            <a:off x="7438383" y="8882366"/>
            <a:ext cx="5443234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4 vértices cocirculares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9" dur="4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"/>
                            </p:stCondLst>
                            <p:childTnLst>
                              <p:par>
                                <p:cTn id="51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3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4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10" grpId="1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2" dur="4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"/>
                            </p:stCondLst>
                            <p:childTnLst>
                              <p:par>
                                <p:cTn id="64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xit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0" dur="1000" fill="hold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Class="exit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4" dur="1000" fill="hold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ID="10" grpId="1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0" dur="4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"/>
                            </p:stCondLst>
                            <p:childTnLst>
                              <p:par>
                                <p:cTn id="82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6"/>
      <p:bldP build="whole" bldLvl="1" animBg="1" rev="0" advAuto="0" spid="185" grpId="6"/>
      <p:bldP build="whole" bldLvl="1" animBg="1" rev="0" advAuto="0" spid="182" grpId="2"/>
      <p:bldP build="whole" bldLvl="1" animBg="1" rev="0" advAuto="0" spid="177" grpId="12"/>
      <p:bldP build="whole" bldLvl="1" animBg="1" rev="0" advAuto="0" spid="174" grpId="18"/>
      <p:bldP build="whole" bldLvl="1" animBg="1" rev="0" advAuto="0" spid="187" grpId="5"/>
      <p:bldP build="whole" bldLvl="1" animBg="1" rev="0" advAuto="0" spid="176" grpId="11"/>
      <p:bldP build="whole" bldLvl="1" animBg="1" rev="0" advAuto="0" spid="189" grpId="9"/>
      <p:bldP build="whole" bldLvl="1" animBg="1" rev="0" advAuto="0" spid="175" grpId="13"/>
      <p:bldP build="whole" bldLvl="1" animBg="1" rev="0" advAuto="0" spid="183" grpId="4"/>
      <p:bldP build="whole" bldLvl="1" animBg="1" rev="0" advAuto="0" spid="181" grpId="1"/>
      <p:bldP build="whole" bldLvl="1" animBg="1" rev="0" advAuto="0" spid="184" grpId="8"/>
      <p:bldP build="whole" bldLvl="1" animBg="1" rev="0" advAuto="0" spid="192" grpId="19"/>
      <p:bldP build="whole" bldLvl="1" animBg="1" rev="0" advAuto="0" spid="193" grpId="20"/>
      <p:bldP build="whole" bldLvl="1" animBg="1" rev="0" advAuto="0" spid="186" grpId="3"/>
      <p:bldP build="whole" bldLvl="1" animBg="1" rev="0" advAuto="0" spid="188" grpId="7"/>
      <p:bldP build="whole" bldLvl="1" animBg="1" rev="0" advAuto="0" spid="190" grpId="14"/>
      <p:bldP build="whole" bldLvl="1" animBg="1" rev="0" advAuto="0" spid="190" grpId="17"/>
      <p:bldP build="whole" bldLvl="1" animBg="1" rev="0" advAuto="0" spid="191" grpId="15"/>
      <p:bldP build="whole" bldLvl="1" animBg="1" rev="0" advAuto="0" spid="178" grpId="1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1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982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983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984" name="Mezcla"/>
          <p:cNvSpPr txBox="1"/>
          <p:nvPr/>
        </p:nvSpPr>
        <p:spPr>
          <a:xfrm>
            <a:off x="238761" y="3239228"/>
            <a:ext cx="1035762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Mezcla</a:t>
            </a:r>
          </a:p>
        </p:txBody>
      </p:sp>
      <p:sp>
        <p:nvSpPr>
          <p:cNvPr id="985" name="Circle"/>
          <p:cNvSpPr/>
          <p:nvPr/>
        </p:nvSpPr>
        <p:spPr>
          <a:xfrm>
            <a:off x="4236177" y="3331302"/>
            <a:ext cx="4532446" cy="4538796"/>
          </a:xfrm>
          <a:prstGeom prst="ellips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6" name="Circle"/>
          <p:cNvSpPr/>
          <p:nvPr/>
        </p:nvSpPr>
        <p:spPr>
          <a:xfrm rot="1740000">
            <a:off x="4142066" y="5491805"/>
            <a:ext cx="21812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7" name="Circle"/>
          <p:cNvSpPr/>
          <p:nvPr/>
        </p:nvSpPr>
        <p:spPr>
          <a:xfrm rot="1740000">
            <a:off x="8400799" y="6584005"/>
            <a:ext cx="21812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8" name="Line"/>
          <p:cNvSpPr/>
          <p:nvPr/>
        </p:nvSpPr>
        <p:spPr>
          <a:xfrm>
            <a:off x="4330634" y="5625744"/>
            <a:ext cx="4115528" cy="10049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9" name="Circle"/>
          <p:cNvSpPr/>
          <p:nvPr/>
        </p:nvSpPr>
        <p:spPr>
          <a:xfrm rot="1740000">
            <a:off x="4760132" y="3942405"/>
            <a:ext cx="21812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2080" y="5429250"/>
            <a:ext cx="330201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4515" y="6534150"/>
            <a:ext cx="342901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2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123466" y="5562600"/>
            <a:ext cx="7487868" cy="76201"/>
          </a:xfrm>
          <a:prstGeom prst="rect">
            <a:avLst/>
          </a:prstGeom>
        </p:spPr>
      </p:pic>
      <p:pic>
        <p:nvPicPr>
          <p:cNvPr id="9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6413" y="3600648"/>
            <a:ext cx="3429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Line"/>
          <p:cNvSpPr/>
          <p:nvPr/>
        </p:nvSpPr>
        <p:spPr>
          <a:xfrm>
            <a:off x="4833276" y="4060163"/>
            <a:ext cx="3608461" cy="26092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6" name="Line"/>
          <p:cNvSpPr/>
          <p:nvPr/>
        </p:nvSpPr>
        <p:spPr>
          <a:xfrm flipV="1">
            <a:off x="4305017" y="3980920"/>
            <a:ext cx="585692" cy="15697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97" name="Circle"/>
          <p:cNvSpPr/>
          <p:nvPr/>
        </p:nvSpPr>
        <p:spPr>
          <a:xfrm rot="1740000">
            <a:off x="8473612" y="4536765"/>
            <a:ext cx="21812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9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02372" y="4046458"/>
            <a:ext cx="3175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Line"/>
          <p:cNvSpPr/>
          <p:nvPr/>
        </p:nvSpPr>
        <p:spPr>
          <a:xfrm flipV="1">
            <a:off x="4204012" y="4672840"/>
            <a:ext cx="4368771" cy="9306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0" name="Line"/>
          <p:cNvSpPr/>
          <p:nvPr/>
        </p:nvSpPr>
        <p:spPr>
          <a:xfrm flipV="1">
            <a:off x="8446937" y="4541927"/>
            <a:ext cx="125846" cy="211754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9" grpId="5"/>
      <p:bldP build="whole" bldLvl="1" animBg="1" rev="0" advAuto="0" spid="994" grpId="3"/>
      <p:bldP build="whole" bldLvl="1" animBg="1" rev="0" advAuto="0" spid="994" grpId="4"/>
      <p:bldP build="whole" bldLvl="1" animBg="1" rev="0" advAuto="0" spid="995" grpId="7"/>
      <p:bldP build="whole" bldLvl="1" animBg="1" rev="0" advAuto="0" spid="999" grpId="9"/>
      <p:bldP build="whole" bldLvl="1" animBg="1" rev="0" advAuto="0" spid="996" grpId="1"/>
      <p:bldP build="whole" bldLvl="1" animBg="1" rev="0" advAuto="0" spid="997" grpId="8"/>
      <p:bldP build="whole" bldLvl="1" animBg="1" rev="0" advAuto="0" spid="995" grpId="2"/>
      <p:bldP build="whole" bldLvl="1" animBg="1" rev="0" advAuto="0" spid="996" grpId="6"/>
      <p:bldP build="whole" bldLvl="1" animBg="1" rev="0" advAuto="0" spid="1000" grpId="10"/>
      <p:bldP build="whole" bldLvl="1" animBg="1" rev="0" advAuto="0" spid="998" grpId="1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3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004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1005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1006" name="Mezcla"/>
          <p:cNvSpPr txBox="1"/>
          <p:nvPr/>
        </p:nvSpPr>
        <p:spPr>
          <a:xfrm>
            <a:off x="238761" y="3239228"/>
            <a:ext cx="1035762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Mezcla</a:t>
            </a:r>
          </a:p>
        </p:txBody>
      </p:sp>
      <p:sp>
        <p:nvSpPr>
          <p:cNvPr id="1007" name="Circle"/>
          <p:cNvSpPr/>
          <p:nvPr/>
        </p:nvSpPr>
        <p:spPr>
          <a:xfrm>
            <a:off x="6572977" y="3602235"/>
            <a:ext cx="4532446" cy="4538797"/>
          </a:xfrm>
          <a:prstGeom prst="ellips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8" name="Circle"/>
          <p:cNvSpPr/>
          <p:nvPr/>
        </p:nvSpPr>
        <p:spPr>
          <a:xfrm rot="1740000">
            <a:off x="6478866" y="5762738"/>
            <a:ext cx="21812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09" name="Circle"/>
          <p:cNvSpPr/>
          <p:nvPr/>
        </p:nvSpPr>
        <p:spPr>
          <a:xfrm rot="1740000">
            <a:off x="10737599" y="6854938"/>
            <a:ext cx="21812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0" name="Line"/>
          <p:cNvSpPr/>
          <p:nvPr/>
        </p:nvSpPr>
        <p:spPr>
          <a:xfrm>
            <a:off x="6667434" y="5896677"/>
            <a:ext cx="4115528" cy="10049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1" name="Circle"/>
          <p:cNvSpPr/>
          <p:nvPr/>
        </p:nvSpPr>
        <p:spPr>
          <a:xfrm rot="1740000">
            <a:off x="9018006" y="3507193"/>
            <a:ext cx="21812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8880" y="5700183"/>
            <a:ext cx="3302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51315" y="6805083"/>
            <a:ext cx="342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6085866" y="5597640"/>
            <a:ext cx="7487868" cy="76201"/>
          </a:xfrm>
          <a:prstGeom prst="rect">
            <a:avLst/>
          </a:prstGeom>
        </p:spPr>
      </p:pic>
      <p:sp>
        <p:nvSpPr>
          <p:cNvPr id="1016" name="Line"/>
          <p:cNvSpPr/>
          <p:nvPr/>
        </p:nvSpPr>
        <p:spPr>
          <a:xfrm flipV="1">
            <a:off x="6554684" y="3586615"/>
            <a:ext cx="2612723" cy="2358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17" name="Encontrar al mejor"/>
          <p:cNvSpPr txBox="1"/>
          <p:nvPr/>
        </p:nvSpPr>
        <p:spPr>
          <a:xfrm>
            <a:off x="202713" y="3974678"/>
            <a:ext cx="281757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Encontrar al mejor</a:t>
            </a:r>
          </a:p>
        </p:txBody>
      </p:sp>
      <p:sp>
        <p:nvSpPr>
          <p:cNvPr id="1018" name="candidato de cada lado"/>
          <p:cNvSpPr txBox="1"/>
          <p:nvPr/>
        </p:nvSpPr>
        <p:spPr>
          <a:xfrm>
            <a:off x="203313" y="4547579"/>
            <a:ext cx="3163114" cy="43639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candidato de cada lado</a:t>
            </a:r>
          </a:p>
        </p:txBody>
      </p:sp>
      <p:pic>
        <p:nvPicPr>
          <p:cNvPr id="10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5616" y="3111500"/>
            <a:ext cx="342901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Connection Line"/>
          <p:cNvSpPr/>
          <p:nvPr/>
        </p:nvSpPr>
        <p:spPr>
          <a:xfrm>
            <a:off x="7678737" y="4962525"/>
            <a:ext cx="987131" cy="1393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23" h="21600" fill="norm" stroke="1" extrusionOk="0">
                <a:moveTo>
                  <a:pt x="0" y="0"/>
                </a:moveTo>
                <a:cubicBezTo>
                  <a:pt x="16388" y="1372"/>
                  <a:pt x="21600" y="8572"/>
                  <a:pt x="15636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1" name="Circle"/>
          <p:cNvSpPr/>
          <p:nvPr/>
        </p:nvSpPr>
        <p:spPr>
          <a:xfrm rot="1740000">
            <a:off x="7751984" y="3507193"/>
            <a:ext cx="218123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22" name="Line"/>
          <p:cNvSpPr/>
          <p:nvPr/>
        </p:nvSpPr>
        <p:spPr>
          <a:xfrm>
            <a:off x="7864548" y="3616088"/>
            <a:ext cx="1192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23" name="Line"/>
          <p:cNvSpPr/>
          <p:nvPr/>
        </p:nvSpPr>
        <p:spPr>
          <a:xfrm flipV="1">
            <a:off x="6672360" y="3618174"/>
            <a:ext cx="1170314" cy="22952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02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47756" y="3298675"/>
            <a:ext cx="3683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Approved"/>
          <p:cNvSpPr/>
          <p:nvPr/>
        </p:nvSpPr>
        <p:spPr>
          <a:xfrm>
            <a:off x="4369246" y="2028675"/>
            <a:ext cx="127000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02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39070" y="2485875"/>
            <a:ext cx="673101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es buen candidato de la izquierda"/>
          <p:cNvSpPr txBox="1"/>
          <p:nvPr/>
        </p:nvSpPr>
        <p:spPr>
          <a:xfrm>
            <a:off x="6373606" y="2564388"/>
            <a:ext cx="3431400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es buen candidato de la izquierda</a:t>
            </a:r>
          </a:p>
        </p:txBody>
      </p:sp>
      <p:sp>
        <p:nvSpPr>
          <p:cNvPr id="1028" name="Line"/>
          <p:cNvSpPr/>
          <p:nvPr/>
        </p:nvSpPr>
        <p:spPr>
          <a:xfrm flipV="1">
            <a:off x="8205522" y="3674540"/>
            <a:ext cx="906695" cy="2198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29" name="Line"/>
          <p:cNvSpPr/>
          <p:nvPr/>
        </p:nvSpPr>
        <p:spPr>
          <a:xfrm flipV="1">
            <a:off x="6672260" y="3945749"/>
            <a:ext cx="1435864" cy="18621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0" name="Railroad Crossing"/>
          <p:cNvSpPr/>
          <p:nvPr/>
        </p:nvSpPr>
        <p:spPr>
          <a:xfrm>
            <a:off x="4369246" y="204046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1" name="NOes buen candidato de la izquierda"/>
          <p:cNvSpPr txBox="1"/>
          <p:nvPr/>
        </p:nvSpPr>
        <p:spPr>
          <a:xfrm>
            <a:off x="6197760" y="2561208"/>
            <a:ext cx="3783092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NOes buen candidato de la izquierda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path" nodeType="click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24371 0.030461" origin="layout" pathEditMode="relative">
                                      <p:cBhvr>
                                        <p:cTn id="37" dur="3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7" grpId="7"/>
      <p:bldP build="whole" bldLvl="1" animBg="1" rev="0" advAuto="0" spid="1031" grpId="15"/>
      <p:bldP build="whole" bldLvl="1" animBg="1" rev="0" advAuto="0" spid="1025" grpId="4"/>
      <p:bldP build="whole" bldLvl="1" animBg="1" rev="0" advAuto="0" spid="1029" grpId="13"/>
      <p:bldP build="whole" bldLvl="1" animBg="1" rev="0" advAuto="0" spid="1030" grpId="14"/>
      <p:bldP build="whole" bldLvl="1" animBg="1" rev="0" advAuto="0" spid="1025" grpId="8"/>
      <p:bldP build="whole" bldLvl="1" animBg="1" rev="0" advAuto="0" spid="1028" grpId="12"/>
      <p:bldP build="whole" bldLvl="1" animBg="1" rev="0" advAuto="0" spid="1032" grpId="3"/>
      <p:bldP build="whole" bldLvl="1" animBg="1" rev="0" advAuto="0" spid="1023" grpId="11"/>
      <p:bldP build="whole" bldLvl="1" animBg="1" rev="0" advAuto="0" spid="1026" grpId="5"/>
      <p:bldP build="whole" bldLvl="1" animBg="1" rev="0" advAuto="0" spid="1022" grpId="10"/>
      <p:bldP build="whole" bldLvl="1" animBg="1" rev="0" advAuto="0" spid="1017" grpId="1"/>
      <p:bldP build="whole" bldLvl="1" animBg="1" rev="0" advAuto="0" spid="1027" grpId="6"/>
      <p:bldP build="whole" bldLvl="1" animBg="1" rev="0" advAuto="0" spid="1018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35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036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1037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1038" name="Mezcla"/>
          <p:cNvSpPr txBox="1"/>
          <p:nvPr/>
        </p:nvSpPr>
        <p:spPr>
          <a:xfrm>
            <a:off x="238761" y="3239228"/>
            <a:ext cx="1035762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Mezcla</a:t>
            </a:r>
          </a:p>
        </p:txBody>
      </p:sp>
      <p:sp>
        <p:nvSpPr>
          <p:cNvPr id="1039" name="1. Quitar vértices falsos."/>
          <p:cNvSpPr txBox="1"/>
          <p:nvPr/>
        </p:nvSpPr>
        <p:spPr>
          <a:xfrm>
            <a:off x="235853" y="4001479"/>
            <a:ext cx="3225979" cy="43639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1. Quitar vértices falsos.</a:t>
            </a:r>
          </a:p>
        </p:txBody>
      </p:sp>
      <p:sp>
        <p:nvSpPr>
          <p:cNvPr id="1040" name="Line"/>
          <p:cNvSpPr/>
          <p:nvPr/>
        </p:nvSpPr>
        <p:spPr>
          <a:xfrm flipV="1">
            <a:off x="9497580" y="4260924"/>
            <a:ext cx="1017801" cy="10178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1" name="Line"/>
          <p:cNvSpPr/>
          <p:nvPr/>
        </p:nvSpPr>
        <p:spPr>
          <a:xfrm flipH="1" flipV="1">
            <a:off x="9544876" y="5218718"/>
            <a:ext cx="923208" cy="23838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2" name="Line"/>
          <p:cNvSpPr/>
          <p:nvPr/>
        </p:nvSpPr>
        <p:spPr>
          <a:xfrm flipH="1">
            <a:off x="9545296" y="1566202"/>
            <a:ext cx="982274" cy="36010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3" name="Circle"/>
          <p:cNvSpPr/>
          <p:nvPr/>
        </p:nvSpPr>
        <p:spPr>
          <a:xfrm>
            <a:off x="5586651" y="4767905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4" name="Shape"/>
          <p:cNvSpPr/>
          <p:nvPr/>
        </p:nvSpPr>
        <p:spPr>
          <a:xfrm>
            <a:off x="4937014" y="2908553"/>
            <a:ext cx="2283841" cy="5680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" y="3551"/>
                </a:moveTo>
                <a:lnTo>
                  <a:pt x="0" y="19493"/>
                </a:lnTo>
                <a:lnTo>
                  <a:pt x="21239" y="21600"/>
                </a:lnTo>
                <a:lnTo>
                  <a:pt x="21600" y="0"/>
                </a:lnTo>
                <a:lnTo>
                  <a:pt x="89" y="3551"/>
                </a:lnTo>
                <a:close/>
              </a:path>
            </a:pathLst>
          </a:cu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5" name="Shape"/>
          <p:cNvSpPr/>
          <p:nvPr/>
        </p:nvSpPr>
        <p:spPr>
          <a:xfrm>
            <a:off x="7516283" y="1593537"/>
            <a:ext cx="3024541" cy="7763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" y="3551"/>
                </a:moveTo>
                <a:lnTo>
                  <a:pt x="0" y="19493"/>
                </a:lnTo>
                <a:lnTo>
                  <a:pt x="21239" y="21600"/>
                </a:lnTo>
                <a:lnTo>
                  <a:pt x="21600" y="0"/>
                </a:lnTo>
                <a:lnTo>
                  <a:pt x="89" y="3551"/>
                </a:lnTo>
                <a:close/>
              </a:path>
            </a:pathLst>
          </a:cu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6" name="Circle"/>
          <p:cNvSpPr/>
          <p:nvPr/>
        </p:nvSpPr>
        <p:spPr>
          <a:xfrm>
            <a:off x="6103117" y="4338333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7" name="Circle"/>
          <p:cNvSpPr/>
          <p:nvPr/>
        </p:nvSpPr>
        <p:spPr>
          <a:xfrm>
            <a:off x="6395779" y="6390202"/>
            <a:ext cx="213242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" name="Circle"/>
          <p:cNvSpPr/>
          <p:nvPr/>
        </p:nvSpPr>
        <p:spPr>
          <a:xfrm>
            <a:off x="8791847" y="3751905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9" name="Circle"/>
          <p:cNvSpPr/>
          <p:nvPr/>
        </p:nvSpPr>
        <p:spPr>
          <a:xfrm>
            <a:off x="9460714" y="509810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0" name="Line"/>
          <p:cNvSpPr/>
          <p:nvPr/>
        </p:nvSpPr>
        <p:spPr>
          <a:xfrm flipH="1" flipV="1">
            <a:off x="6185773" y="4396541"/>
            <a:ext cx="276867" cy="21503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1" name="Line"/>
          <p:cNvSpPr/>
          <p:nvPr/>
        </p:nvSpPr>
        <p:spPr>
          <a:xfrm>
            <a:off x="5695817" y="4913484"/>
            <a:ext cx="766499" cy="1663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2" name="Line"/>
          <p:cNvSpPr/>
          <p:nvPr/>
        </p:nvSpPr>
        <p:spPr>
          <a:xfrm flipV="1">
            <a:off x="5651684" y="4473717"/>
            <a:ext cx="599177" cy="4150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3" name="Line"/>
          <p:cNvSpPr/>
          <p:nvPr/>
        </p:nvSpPr>
        <p:spPr>
          <a:xfrm flipV="1">
            <a:off x="4891411" y="6452514"/>
            <a:ext cx="1624425" cy="162442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4" name="Line"/>
          <p:cNvSpPr/>
          <p:nvPr/>
        </p:nvSpPr>
        <p:spPr>
          <a:xfrm flipH="1" flipV="1">
            <a:off x="6519307" y="6483818"/>
            <a:ext cx="637327" cy="21453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5" name="Line"/>
          <p:cNvSpPr/>
          <p:nvPr/>
        </p:nvSpPr>
        <p:spPr>
          <a:xfrm flipH="1" flipV="1">
            <a:off x="6524115" y="6541383"/>
            <a:ext cx="648447" cy="2023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6" name="Line"/>
          <p:cNvSpPr/>
          <p:nvPr/>
        </p:nvSpPr>
        <p:spPr>
          <a:xfrm flipH="1">
            <a:off x="4954032" y="4786484"/>
            <a:ext cx="721228" cy="32483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7" name="Line"/>
          <p:cNvSpPr/>
          <p:nvPr/>
        </p:nvSpPr>
        <p:spPr>
          <a:xfrm>
            <a:off x="4964469" y="3813560"/>
            <a:ext cx="793487" cy="11523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8" name="Line"/>
          <p:cNvSpPr/>
          <p:nvPr/>
        </p:nvSpPr>
        <p:spPr>
          <a:xfrm>
            <a:off x="4978310" y="3826973"/>
            <a:ext cx="1227863" cy="66170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59" name="Line"/>
          <p:cNvSpPr/>
          <p:nvPr/>
        </p:nvSpPr>
        <p:spPr>
          <a:xfrm flipV="1">
            <a:off x="6196045" y="2960877"/>
            <a:ext cx="1014436" cy="14946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0" name="Line"/>
          <p:cNvSpPr/>
          <p:nvPr/>
        </p:nvSpPr>
        <p:spPr>
          <a:xfrm flipV="1">
            <a:off x="6495161" y="2880230"/>
            <a:ext cx="738160" cy="360205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1" name="Line"/>
          <p:cNvSpPr/>
          <p:nvPr/>
        </p:nvSpPr>
        <p:spPr>
          <a:xfrm flipH="1" flipV="1">
            <a:off x="8875956" y="3815835"/>
            <a:ext cx="686053" cy="13448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2" name="Shape"/>
          <p:cNvSpPr/>
          <p:nvPr/>
        </p:nvSpPr>
        <p:spPr>
          <a:xfrm>
            <a:off x="7540625" y="6860248"/>
            <a:ext cx="2959497" cy="2488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" y="0"/>
                </a:moveTo>
                <a:lnTo>
                  <a:pt x="0" y="15005"/>
                </a:lnTo>
                <a:lnTo>
                  <a:pt x="21600" y="21600"/>
                </a:lnTo>
                <a:lnTo>
                  <a:pt x="21521" y="6174"/>
                </a:lnTo>
                <a:lnTo>
                  <a:pt x="13" y="0"/>
                </a:lnTo>
                <a:close/>
              </a:path>
            </a:pathLst>
          </a:custGeom>
          <a:solidFill>
            <a:srgbClr val="5E5E5E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3" name="Line"/>
          <p:cNvSpPr/>
          <p:nvPr/>
        </p:nvSpPr>
        <p:spPr>
          <a:xfrm flipV="1">
            <a:off x="7511589" y="5180310"/>
            <a:ext cx="2062822" cy="17213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4" name="Line"/>
          <p:cNvSpPr/>
          <p:nvPr/>
        </p:nvSpPr>
        <p:spPr>
          <a:xfrm flipV="1">
            <a:off x="7527838" y="3877179"/>
            <a:ext cx="1373297" cy="30089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5" name="Line"/>
          <p:cNvSpPr/>
          <p:nvPr/>
        </p:nvSpPr>
        <p:spPr>
          <a:xfrm flipV="1">
            <a:off x="8904056" y="1557719"/>
            <a:ext cx="1651376" cy="22802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6" name="Line"/>
          <p:cNvSpPr/>
          <p:nvPr/>
        </p:nvSpPr>
        <p:spPr>
          <a:xfrm>
            <a:off x="7505584" y="2861003"/>
            <a:ext cx="1443204" cy="9860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7" name="Circle"/>
          <p:cNvSpPr/>
          <p:nvPr/>
        </p:nvSpPr>
        <p:spPr>
          <a:xfrm rot="19140000">
            <a:off x="4872738" y="79183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8" name="Circle"/>
          <p:cNvSpPr/>
          <p:nvPr/>
        </p:nvSpPr>
        <p:spPr>
          <a:xfrm rot="19140000">
            <a:off x="4885438" y="37781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69" name="Circle"/>
          <p:cNvSpPr/>
          <p:nvPr/>
        </p:nvSpPr>
        <p:spPr>
          <a:xfrm rot="19140000">
            <a:off x="7107938" y="28383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0" name="Circle"/>
          <p:cNvSpPr/>
          <p:nvPr/>
        </p:nvSpPr>
        <p:spPr>
          <a:xfrm rot="19140000">
            <a:off x="7095238" y="66229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1" name="Circle"/>
          <p:cNvSpPr/>
          <p:nvPr/>
        </p:nvSpPr>
        <p:spPr>
          <a:xfrm rot="19140000">
            <a:off x="7082538" y="84390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2" name="Circle"/>
          <p:cNvSpPr/>
          <p:nvPr/>
        </p:nvSpPr>
        <p:spPr>
          <a:xfrm rot="19140000">
            <a:off x="7463538" y="28129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3" name="Circle"/>
          <p:cNvSpPr/>
          <p:nvPr/>
        </p:nvSpPr>
        <p:spPr>
          <a:xfrm rot="19140000">
            <a:off x="10448038" y="41583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4" name="Circle"/>
          <p:cNvSpPr/>
          <p:nvPr/>
        </p:nvSpPr>
        <p:spPr>
          <a:xfrm rot="19140000">
            <a:off x="10384538" y="74476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5" name="Circle"/>
          <p:cNvSpPr/>
          <p:nvPr/>
        </p:nvSpPr>
        <p:spPr>
          <a:xfrm rot="19140000">
            <a:off x="7463538" y="66983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6" name="Circle"/>
          <p:cNvSpPr/>
          <p:nvPr/>
        </p:nvSpPr>
        <p:spPr>
          <a:xfrm rot="19140000">
            <a:off x="10448038" y="1489579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79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080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1081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1082" name="Mezcla"/>
          <p:cNvSpPr txBox="1"/>
          <p:nvPr/>
        </p:nvSpPr>
        <p:spPr>
          <a:xfrm>
            <a:off x="238761" y="3239228"/>
            <a:ext cx="1035762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Mezcla</a:t>
            </a:r>
          </a:p>
        </p:txBody>
      </p:sp>
      <p:sp>
        <p:nvSpPr>
          <p:cNvPr id="1083" name="1. Quitar vértices falsos."/>
          <p:cNvSpPr txBox="1"/>
          <p:nvPr/>
        </p:nvSpPr>
        <p:spPr>
          <a:xfrm>
            <a:off x="235853" y="4001479"/>
            <a:ext cx="3225979" cy="43639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1. Quitar vértices falsos.</a:t>
            </a:r>
          </a:p>
        </p:txBody>
      </p:sp>
      <p:sp>
        <p:nvSpPr>
          <p:cNvPr id="1084" name="Circle"/>
          <p:cNvSpPr/>
          <p:nvPr/>
        </p:nvSpPr>
        <p:spPr>
          <a:xfrm>
            <a:off x="5586651" y="4767905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5" name="Shape"/>
          <p:cNvSpPr/>
          <p:nvPr/>
        </p:nvSpPr>
        <p:spPr>
          <a:xfrm>
            <a:off x="4937014" y="2908553"/>
            <a:ext cx="2283841" cy="5680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" y="3551"/>
                </a:moveTo>
                <a:lnTo>
                  <a:pt x="0" y="19493"/>
                </a:lnTo>
                <a:lnTo>
                  <a:pt x="21239" y="21600"/>
                </a:lnTo>
                <a:lnTo>
                  <a:pt x="21600" y="0"/>
                </a:lnTo>
                <a:lnTo>
                  <a:pt x="89" y="3551"/>
                </a:lnTo>
                <a:close/>
              </a:path>
            </a:pathLst>
          </a:cu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6" name="Circle"/>
          <p:cNvSpPr/>
          <p:nvPr/>
        </p:nvSpPr>
        <p:spPr>
          <a:xfrm>
            <a:off x="6103117" y="4338333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7" name="Circle"/>
          <p:cNvSpPr/>
          <p:nvPr/>
        </p:nvSpPr>
        <p:spPr>
          <a:xfrm>
            <a:off x="6395780" y="6390202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8" name="Line"/>
          <p:cNvSpPr/>
          <p:nvPr/>
        </p:nvSpPr>
        <p:spPr>
          <a:xfrm flipH="1" flipV="1">
            <a:off x="6185773" y="4396541"/>
            <a:ext cx="276867" cy="21503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9" name="Line"/>
          <p:cNvSpPr/>
          <p:nvPr/>
        </p:nvSpPr>
        <p:spPr>
          <a:xfrm>
            <a:off x="5695817" y="4913484"/>
            <a:ext cx="766500" cy="1663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0" name="Line"/>
          <p:cNvSpPr/>
          <p:nvPr/>
        </p:nvSpPr>
        <p:spPr>
          <a:xfrm flipV="1">
            <a:off x="5651684" y="4473717"/>
            <a:ext cx="599177" cy="4150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1" name="Line"/>
          <p:cNvSpPr/>
          <p:nvPr/>
        </p:nvSpPr>
        <p:spPr>
          <a:xfrm flipV="1">
            <a:off x="4891411" y="6452513"/>
            <a:ext cx="1624425" cy="16244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2" name="Line"/>
          <p:cNvSpPr/>
          <p:nvPr/>
        </p:nvSpPr>
        <p:spPr>
          <a:xfrm flipH="1" flipV="1">
            <a:off x="6519307" y="6483818"/>
            <a:ext cx="637327" cy="21453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3" name="Line"/>
          <p:cNvSpPr/>
          <p:nvPr/>
        </p:nvSpPr>
        <p:spPr>
          <a:xfrm flipH="1" flipV="1">
            <a:off x="6524116" y="6541383"/>
            <a:ext cx="648446" cy="2023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4" name="Line"/>
          <p:cNvSpPr/>
          <p:nvPr/>
        </p:nvSpPr>
        <p:spPr>
          <a:xfrm flipH="1">
            <a:off x="4954032" y="4786484"/>
            <a:ext cx="721228" cy="324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5" name="Line"/>
          <p:cNvSpPr/>
          <p:nvPr/>
        </p:nvSpPr>
        <p:spPr>
          <a:xfrm>
            <a:off x="4964469" y="3813560"/>
            <a:ext cx="793487" cy="11523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6" name="Line"/>
          <p:cNvSpPr/>
          <p:nvPr/>
        </p:nvSpPr>
        <p:spPr>
          <a:xfrm>
            <a:off x="4978310" y="3826973"/>
            <a:ext cx="1227863" cy="66170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7" name="Line"/>
          <p:cNvSpPr/>
          <p:nvPr/>
        </p:nvSpPr>
        <p:spPr>
          <a:xfrm flipV="1">
            <a:off x="6196045" y="2960877"/>
            <a:ext cx="1014436" cy="14946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8" name="Line"/>
          <p:cNvSpPr/>
          <p:nvPr/>
        </p:nvSpPr>
        <p:spPr>
          <a:xfrm flipV="1">
            <a:off x="6495161" y="2880230"/>
            <a:ext cx="738159" cy="360205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9" name="Circle"/>
          <p:cNvSpPr/>
          <p:nvPr/>
        </p:nvSpPr>
        <p:spPr>
          <a:xfrm rot="19140000">
            <a:off x="4872738" y="79183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0" name="Circle"/>
          <p:cNvSpPr/>
          <p:nvPr/>
        </p:nvSpPr>
        <p:spPr>
          <a:xfrm rot="19140000">
            <a:off x="4885438" y="37781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1" name="Circle"/>
          <p:cNvSpPr/>
          <p:nvPr/>
        </p:nvSpPr>
        <p:spPr>
          <a:xfrm rot="19140000">
            <a:off x="7107938" y="28383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2" name="Circle"/>
          <p:cNvSpPr/>
          <p:nvPr/>
        </p:nvSpPr>
        <p:spPr>
          <a:xfrm rot="19140000">
            <a:off x="7095238" y="66229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3" name="Circle"/>
          <p:cNvSpPr/>
          <p:nvPr/>
        </p:nvSpPr>
        <p:spPr>
          <a:xfrm rot="19140000">
            <a:off x="7082538" y="84390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4" name="Line"/>
          <p:cNvSpPr/>
          <p:nvPr/>
        </p:nvSpPr>
        <p:spPr>
          <a:xfrm flipV="1">
            <a:off x="9497580" y="4260924"/>
            <a:ext cx="1017801" cy="10178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5" name="Line"/>
          <p:cNvSpPr/>
          <p:nvPr/>
        </p:nvSpPr>
        <p:spPr>
          <a:xfrm flipH="1" flipV="1">
            <a:off x="9544876" y="5218718"/>
            <a:ext cx="923208" cy="23838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6" name="Line"/>
          <p:cNvSpPr/>
          <p:nvPr/>
        </p:nvSpPr>
        <p:spPr>
          <a:xfrm flipH="1">
            <a:off x="9545296" y="1566202"/>
            <a:ext cx="982274" cy="36010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7" name="Shape"/>
          <p:cNvSpPr/>
          <p:nvPr/>
        </p:nvSpPr>
        <p:spPr>
          <a:xfrm>
            <a:off x="7516283" y="1593537"/>
            <a:ext cx="3024541" cy="7763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" y="3551"/>
                </a:moveTo>
                <a:lnTo>
                  <a:pt x="0" y="19493"/>
                </a:lnTo>
                <a:lnTo>
                  <a:pt x="21239" y="21600"/>
                </a:lnTo>
                <a:lnTo>
                  <a:pt x="21600" y="0"/>
                </a:lnTo>
                <a:lnTo>
                  <a:pt x="89" y="3551"/>
                </a:lnTo>
                <a:close/>
              </a:path>
            </a:pathLst>
          </a:cu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8" name="Circle"/>
          <p:cNvSpPr/>
          <p:nvPr/>
        </p:nvSpPr>
        <p:spPr>
          <a:xfrm>
            <a:off x="8791847" y="3751905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9" name="Circle"/>
          <p:cNvSpPr/>
          <p:nvPr/>
        </p:nvSpPr>
        <p:spPr>
          <a:xfrm>
            <a:off x="9460714" y="5098104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0" name="Line"/>
          <p:cNvSpPr/>
          <p:nvPr/>
        </p:nvSpPr>
        <p:spPr>
          <a:xfrm flipH="1" flipV="1">
            <a:off x="8875956" y="3815835"/>
            <a:ext cx="686053" cy="13448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1" name="Shape"/>
          <p:cNvSpPr/>
          <p:nvPr/>
        </p:nvSpPr>
        <p:spPr>
          <a:xfrm>
            <a:off x="7540625" y="6860248"/>
            <a:ext cx="2959497" cy="2488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" y="0"/>
                </a:moveTo>
                <a:lnTo>
                  <a:pt x="0" y="15005"/>
                </a:lnTo>
                <a:lnTo>
                  <a:pt x="21600" y="21600"/>
                </a:lnTo>
                <a:lnTo>
                  <a:pt x="21521" y="6174"/>
                </a:lnTo>
                <a:lnTo>
                  <a:pt x="13" y="0"/>
                </a:lnTo>
                <a:close/>
              </a:path>
            </a:pathLst>
          </a:custGeom>
          <a:solidFill>
            <a:srgbClr val="5E5E5E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2" name="Line"/>
          <p:cNvSpPr/>
          <p:nvPr/>
        </p:nvSpPr>
        <p:spPr>
          <a:xfrm flipV="1">
            <a:off x="7511589" y="5180309"/>
            <a:ext cx="2062822" cy="17213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3" name="Line"/>
          <p:cNvSpPr/>
          <p:nvPr/>
        </p:nvSpPr>
        <p:spPr>
          <a:xfrm flipV="1">
            <a:off x="7527838" y="3877178"/>
            <a:ext cx="1373297" cy="30089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4" name="Line"/>
          <p:cNvSpPr/>
          <p:nvPr/>
        </p:nvSpPr>
        <p:spPr>
          <a:xfrm flipV="1">
            <a:off x="8904056" y="1557719"/>
            <a:ext cx="1651376" cy="22802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5" name="Line"/>
          <p:cNvSpPr/>
          <p:nvPr/>
        </p:nvSpPr>
        <p:spPr>
          <a:xfrm>
            <a:off x="7505584" y="2861003"/>
            <a:ext cx="1443204" cy="9860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6" name="Circle"/>
          <p:cNvSpPr/>
          <p:nvPr/>
        </p:nvSpPr>
        <p:spPr>
          <a:xfrm rot="19140000">
            <a:off x="7463538" y="28129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7" name="Circle"/>
          <p:cNvSpPr/>
          <p:nvPr/>
        </p:nvSpPr>
        <p:spPr>
          <a:xfrm rot="19140000">
            <a:off x="10448038" y="41583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8" name="Circle"/>
          <p:cNvSpPr/>
          <p:nvPr/>
        </p:nvSpPr>
        <p:spPr>
          <a:xfrm rot="19140000">
            <a:off x="10384538" y="74476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9" name="Circle"/>
          <p:cNvSpPr/>
          <p:nvPr/>
        </p:nvSpPr>
        <p:spPr>
          <a:xfrm rot="19140000">
            <a:off x="7463538" y="669830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0" name="Circle"/>
          <p:cNvSpPr/>
          <p:nvPr/>
        </p:nvSpPr>
        <p:spPr>
          <a:xfrm rot="19140000">
            <a:off x="10448038" y="1493903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xit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xit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" dur="1000" fill="hold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clickEffect" presetID="9" grpId="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28" dur="indefinite" fill="hold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2" dur="1000" fill="hold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xit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6" dur="1000" fill="hold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Class="exit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0" dur="1000" fill="hold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4" dur="1000" fill="hold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8" dur="1000" fill="hold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2" dur="1000" fill="hold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6" dur="1000" fill="hold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3" grpId="13"/>
      <p:bldP build="whole" bldLvl="1" animBg="1" rev="0" advAuto="0" spid="1092" grpId="12"/>
      <p:bldP build="whole" bldLvl="1" animBg="1" rev="0" advAuto="0" spid="1098" grpId="11"/>
      <p:bldP build="whole" bldLvl="1" animBg="1" rev="0" advAuto="0" spid="1101" grpId="1"/>
      <p:bldP build="whole" bldLvl="1" animBg="1" rev="0" advAuto="0" spid="1115" grpId="7"/>
      <p:bldP build="whole" bldLvl="1" animBg="1" rev="0" advAuto="0" spid="1119" grpId="5"/>
      <p:bldP build="whole" bldLvl="1" animBg="1" rev="0" advAuto="0" spid="1112" grpId="9"/>
      <p:bldP build="whole" bldLvl="1" animBg="1" rev="0" advAuto="0" spid="1102" grpId="2"/>
      <p:bldP build="whole" bldLvl="1" animBg="1" rev="0" advAuto="0" spid="1113" grpId="8"/>
      <p:bldP build="whole" bldLvl="1" animBg="1" rev="0" advAuto="0" spid="1097" grpId="10"/>
      <p:bldP build="whole" bldLvl="1" animBg="1" rev="0" advAuto="0" spid="1111" grpId="6"/>
      <p:bldP build="whole" bldLvl="1" animBg="1" rev="0" advAuto="0" spid="1103" grpId="3"/>
      <p:bldP build="whole" bldLvl="1" animBg="1" rev="0" advAuto="0" spid="1116" grpId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3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124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1125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1126" name="Mezcla"/>
          <p:cNvSpPr txBox="1"/>
          <p:nvPr/>
        </p:nvSpPr>
        <p:spPr>
          <a:xfrm>
            <a:off x="238761" y="3239228"/>
            <a:ext cx="1035762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Mezcla</a:t>
            </a:r>
          </a:p>
        </p:txBody>
      </p:sp>
      <p:sp>
        <p:nvSpPr>
          <p:cNvPr id="1127" name="1. Quitar vértices falsos."/>
          <p:cNvSpPr txBox="1"/>
          <p:nvPr/>
        </p:nvSpPr>
        <p:spPr>
          <a:xfrm>
            <a:off x="235853" y="4001479"/>
            <a:ext cx="3225979" cy="43639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1. Quitar vértices falsos.</a:t>
            </a:r>
          </a:p>
        </p:txBody>
      </p:sp>
      <p:sp>
        <p:nvSpPr>
          <p:cNvPr id="1128" name="Circle"/>
          <p:cNvSpPr/>
          <p:nvPr/>
        </p:nvSpPr>
        <p:spPr>
          <a:xfrm>
            <a:off x="5586651" y="4767905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9" name="Shape"/>
          <p:cNvSpPr/>
          <p:nvPr/>
        </p:nvSpPr>
        <p:spPr>
          <a:xfrm>
            <a:off x="4937014" y="2908553"/>
            <a:ext cx="2283841" cy="5680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" y="3551"/>
                </a:moveTo>
                <a:lnTo>
                  <a:pt x="0" y="19493"/>
                </a:lnTo>
                <a:lnTo>
                  <a:pt x="21239" y="21600"/>
                </a:lnTo>
                <a:lnTo>
                  <a:pt x="21600" y="0"/>
                </a:lnTo>
                <a:lnTo>
                  <a:pt x="89" y="3551"/>
                </a:lnTo>
                <a:close/>
              </a:path>
            </a:pathLst>
          </a:cu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0" name="Circle"/>
          <p:cNvSpPr/>
          <p:nvPr/>
        </p:nvSpPr>
        <p:spPr>
          <a:xfrm>
            <a:off x="6103117" y="4338333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1" name="Circle"/>
          <p:cNvSpPr/>
          <p:nvPr/>
        </p:nvSpPr>
        <p:spPr>
          <a:xfrm>
            <a:off x="6395780" y="6390202"/>
            <a:ext cx="213241" cy="21779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2" name="Line"/>
          <p:cNvSpPr/>
          <p:nvPr/>
        </p:nvSpPr>
        <p:spPr>
          <a:xfrm flipH="1" flipV="1">
            <a:off x="6185773" y="4396541"/>
            <a:ext cx="276867" cy="21503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3" name="Line"/>
          <p:cNvSpPr/>
          <p:nvPr/>
        </p:nvSpPr>
        <p:spPr>
          <a:xfrm>
            <a:off x="5695817" y="4913484"/>
            <a:ext cx="766500" cy="16633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4" name="Line"/>
          <p:cNvSpPr/>
          <p:nvPr/>
        </p:nvSpPr>
        <p:spPr>
          <a:xfrm flipV="1">
            <a:off x="5651684" y="4473717"/>
            <a:ext cx="599177" cy="4150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5" name="Line"/>
          <p:cNvSpPr/>
          <p:nvPr/>
        </p:nvSpPr>
        <p:spPr>
          <a:xfrm flipV="1">
            <a:off x="4891411" y="6452513"/>
            <a:ext cx="1624425" cy="16244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6" name="Line"/>
          <p:cNvSpPr/>
          <p:nvPr/>
        </p:nvSpPr>
        <p:spPr>
          <a:xfrm flipH="1">
            <a:off x="4954032" y="4786484"/>
            <a:ext cx="721228" cy="32483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7" name="Line"/>
          <p:cNvSpPr/>
          <p:nvPr/>
        </p:nvSpPr>
        <p:spPr>
          <a:xfrm>
            <a:off x="4964469" y="3813560"/>
            <a:ext cx="793487" cy="11523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8" name="Line"/>
          <p:cNvSpPr/>
          <p:nvPr/>
        </p:nvSpPr>
        <p:spPr>
          <a:xfrm>
            <a:off x="4978310" y="3826973"/>
            <a:ext cx="1227863" cy="66170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9" name="Circle"/>
          <p:cNvSpPr/>
          <p:nvPr/>
        </p:nvSpPr>
        <p:spPr>
          <a:xfrm rot="19140000">
            <a:off x="4872738" y="79183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0" name="Circle"/>
          <p:cNvSpPr/>
          <p:nvPr/>
        </p:nvSpPr>
        <p:spPr>
          <a:xfrm rot="19140000">
            <a:off x="4885438" y="3778164"/>
            <a:ext cx="213241" cy="2177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153" name="Group"/>
          <p:cNvGrpSpPr/>
          <p:nvPr/>
        </p:nvGrpSpPr>
        <p:grpSpPr>
          <a:xfrm>
            <a:off x="7516283" y="1450665"/>
            <a:ext cx="3190285" cy="7906475"/>
            <a:chOff x="0" y="0"/>
            <a:chExt cx="3190283" cy="7906473"/>
          </a:xfrm>
        </p:grpSpPr>
        <p:grpSp>
          <p:nvGrpSpPr>
            <p:cNvPr id="1149" name="Group"/>
            <p:cNvGrpSpPr/>
            <p:nvPr/>
          </p:nvGrpSpPr>
          <p:grpSpPr>
            <a:xfrm>
              <a:off x="0" y="107054"/>
              <a:ext cx="3039149" cy="7799420"/>
              <a:chOff x="0" y="0"/>
              <a:chExt cx="3039148" cy="7799419"/>
            </a:xfrm>
          </p:grpSpPr>
          <p:sp>
            <p:nvSpPr>
              <p:cNvPr id="1141" name="Line"/>
              <p:cNvSpPr/>
              <p:nvPr/>
            </p:nvSpPr>
            <p:spPr>
              <a:xfrm flipV="1">
                <a:off x="1981296" y="2703204"/>
                <a:ext cx="1017802" cy="101780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142" name="Line"/>
              <p:cNvSpPr/>
              <p:nvPr/>
            </p:nvSpPr>
            <p:spPr>
              <a:xfrm flipH="1" flipV="1">
                <a:off x="2028593" y="3660998"/>
                <a:ext cx="923208" cy="23838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143" name="Line"/>
              <p:cNvSpPr/>
              <p:nvPr/>
            </p:nvSpPr>
            <p:spPr>
              <a:xfrm flipH="1">
                <a:off x="2029013" y="8482"/>
                <a:ext cx="982274" cy="360105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144" name="Shape"/>
              <p:cNvSpPr/>
              <p:nvPr/>
            </p:nvSpPr>
            <p:spPr>
              <a:xfrm>
                <a:off x="0" y="35817"/>
                <a:ext cx="3024541" cy="7763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9" y="3551"/>
                    </a:moveTo>
                    <a:lnTo>
                      <a:pt x="0" y="19493"/>
                    </a:lnTo>
                    <a:lnTo>
                      <a:pt x="21239" y="21600"/>
                    </a:lnTo>
                    <a:lnTo>
                      <a:pt x="21600" y="0"/>
                    </a:lnTo>
                    <a:lnTo>
                      <a:pt x="89" y="3551"/>
                    </a:lnTo>
                    <a:close/>
                  </a:path>
                </a:pathLst>
              </a:cu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145" name="Circle"/>
              <p:cNvSpPr/>
              <p:nvPr/>
            </p:nvSpPr>
            <p:spPr>
              <a:xfrm>
                <a:off x="1275564" y="2194185"/>
                <a:ext cx="213241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146" name="Circle"/>
              <p:cNvSpPr/>
              <p:nvPr/>
            </p:nvSpPr>
            <p:spPr>
              <a:xfrm>
                <a:off x="1944430" y="3540385"/>
                <a:ext cx="213242" cy="21779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147" name="Line"/>
              <p:cNvSpPr/>
              <p:nvPr/>
            </p:nvSpPr>
            <p:spPr>
              <a:xfrm flipH="1" flipV="1">
                <a:off x="1359672" y="2258115"/>
                <a:ext cx="686054" cy="134482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148" name="Line"/>
              <p:cNvSpPr/>
              <p:nvPr/>
            </p:nvSpPr>
            <p:spPr>
              <a:xfrm flipV="1">
                <a:off x="1387772" y="-1"/>
                <a:ext cx="1651377" cy="2280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1150" name="Circle"/>
            <p:cNvSpPr/>
            <p:nvPr/>
          </p:nvSpPr>
          <p:spPr>
            <a:xfrm rot="19140000">
              <a:off x="2931755" y="43238"/>
              <a:ext cx="213241" cy="217791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51" name="Circle"/>
            <p:cNvSpPr/>
            <p:nvPr/>
          </p:nvSpPr>
          <p:spPr>
            <a:xfrm rot="19140000">
              <a:off x="2931755" y="2707639"/>
              <a:ext cx="213241" cy="217791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52" name="Circle"/>
            <p:cNvSpPr/>
            <p:nvPr/>
          </p:nvSpPr>
          <p:spPr>
            <a:xfrm rot="19140000">
              <a:off x="2868255" y="5996938"/>
              <a:ext cx="213241" cy="217792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154" name="Line"/>
          <p:cNvSpPr/>
          <p:nvPr/>
        </p:nvSpPr>
        <p:spPr>
          <a:xfrm>
            <a:off x="6503567" y="6502568"/>
            <a:ext cx="3709390" cy="15243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21614 0.001742" origin="layout" pathEditMode="relative">
                                      <p:cBhvr>
                                        <p:cTn id="6" dur="100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4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Line"/>
          <p:cNvSpPr/>
          <p:nvPr/>
        </p:nvSpPr>
        <p:spPr>
          <a:xfrm>
            <a:off x="7079257" y="3174097"/>
            <a:ext cx="2699743" cy="1005382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7" name="Oval"/>
          <p:cNvSpPr/>
          <p:nvPr/>
        </p:nvSpPr>
        <p:spPr>
          <a:xfrm>
            <a:off x="8240414" y="6590364"/>
            <a:ext cx="3867846" cy="3959028"/>
          </a:xfrm>
          <a:prstGeom prst="ellips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8" name="Oval"/>
          <p:cNvSpPr/>
          <p:nvPr/>
        </p:nvSpPr>
        <p:spPr>
          <a:xfrm>
            <a:off x="2222500" y="7420031"/>
            <a:ext cx="4221560" cy="4323161"/>
          </a:xfrm>
          <a:prstGeom prst="ellips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59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0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161" name="Algoritmo"/>
          <p:cNvSpPr txBox="1"/>
          <p:nvPr/>
        </p:nvSpPr>
        <p:spPr>
          <a:xfrm>
            <a:off x="256800" y="1537533"/>
            <a:ext cx="243280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Algoritmo</a:t>
            </a:r>
          </a:p>
        </p:txBody>
      </p:sp>
      <p:sp>
        <p:nvSpPr>
          <p:cNvPr id="1162" name="Divide y vencerás"/>
          <p:cNvSpPr txBox="1"/>
          <p:nvPr/>
        </p:nvSpPr>
        <p:spPr>
          <a:xfrm>
            <a:off x="209342" y="2555872"/>
            <a:ext cx="3431400" cy="52308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Divide y vencerás</a:t>
            </a:r>
          </a:p>
        </p:txBody>
      </p:sp>
      <p:sp>
        <p:nvSpPr>
          <p:cNvPr id="1163" name="Mezcla"/>
          <p:cNvSpPr txBox="1"/>
          <p:nvPr/>
        </p:nvSpPr>
        <p:spPr>
          <a:xfrm>
            <a:off x="238761" y="3239228"/>
            <a:ext cx="1035762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Mezcla</a:t>
            </a:r>
          </a:p>
        </p:txBody>
      </p:sp>
      <p:sp>
        <p:nvSpPr>
          <p:cNvPr id="1164" name="1. Quitar vértices falsos."/>
          <p:cNvSpPr txBox="1"/>
          <p:nvPr/>
        </p:nvSpPr>
        <p:spPr>
          <a:xfrm>
            <a:off x="235853" y="4001479"/>
            <a:ext cx="3225979" cy="436397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1. Quitar vértices falsos.</a:t>
            </a:r>
          </a:p>
        </p:txBody>
      </p:sp>
      <p:sp>
        <p:nvSpPr>
          <p:cNvPr id="1165" name="2. Mezclar CDTs de franjas adyacentes"/>
          <p:cNvSpPr txBox="1"/>
          <p:nvPr/>
        </p:nvSpPr>
        <p:spPr>
          <a:xfrm>
            <a:off x="234439" y="4693185"/>
            <a:ext cx="5125340" cy="436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2. Mezclar CDTs de franjas adyacentes</a:t>
            </a:r>
          </a:p>
        </p:txBody>
      </p:sp>
      <p:grpSp>
        <p:nvGrpSpPr>
          <p:cNvPr id="1191" name="Group"/>
          <p:cNvGrpSpPr/>
          <p:nvPr/>
        </p:nvGrpSpPr>
        <p:grpSpPr>
          <a:xfrm>
            <a:off x="1444757" y="5720093"/>
            <a:ext cx="4906179" cy="2926988"/>
            <a:chOff x="0" y="0"/>
            <a:chExt cx="4906178" cy="2926987"/>
          </a:xfrm>
        </p:grpSpPr>
        <p:sp>
          <p:nvSpPr>
            <p:cNvPr id="1166" name="Line"/>
            <p:cNvSpPr/>
            <p:nvPr/>
          </p:nvSpPr>
          <p:spPr>
            <a:xfrm>
              <a:off x="1092166" y="2764910"/>
              <a:ext cx="3566769" cy="1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7" name="Circle"/>
            <p:cNvSpPr/>
            <p:nvPr/>
          </p:nvSpPr>
          <p:spPr>
            <a:xfrm>
              <a:off x="2723332" y="0"/>
              <a:ext cx="304436" cy="3065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8" name="Circle"/>
            <p:cNvSpPr/>
            <p:nvPr/>
          </p:nvSpPr>
          <p:spPr>
            <a:xfrm>
              <a:off x="4601742" y="0"/>
              <a:ext cx="304437" cy="3065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69" name="Circle"/>
            <p:cNvSpPr/>
            <p:nvPr/>
          </p:nvSpPr>
          <p:spPr>
            <a:xfrm>
              <a:off x="4547348" y="1741011"/>
              <a:ext cx="304436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0" name="Circle"/>
            <p:cNvSpPr/>
            <p:nvPr/>
          </p:nvSpPr>
          <p:spPr>
            <a:xfrm>
              <a:off x="4547348" y="2620454"/>
              <a:ext cx="304436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1" name="Circle"/>
            <p:cNvSpPr/>
            <p:nvPr/>
          </p:nvSpPr>
          <p:spPr>
            <a:xfrm>
              <a:off x="881184" y="0"/>
              <a:ext cx="304437" cy="3065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2" name="Circle"/>
            <p:cNvSpPr/>
            <p:nvPr/>
          </p:nvSpPr>
          <p:spPr>
            <a:xfrm>
              <a:off x="899316" y="865143"/>
              <a:ext cx="304436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3" name="Circle"/>
            <p:cNvSpPr/>
            <p:nvPr/>
          </p:nvSpPr>
          <p:spPr>
            <a:xfrm>
              <a:off x="-1" y="1741011"/>
              <a:ext cx="304437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4" name="Circle"/>
            <p:cNvSpPr/>
            <p:nvPr/>
          </p:nvSpPr>
          <p:spPr>
            <a:xfrm>
              <a:off x="917447" y="2620454"/>
              <a:ext cx="304437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5" name="Line"/>
            <p:cNvSpPr/>
            <p:nvPr/>
          </p:nvSpPr>
          <p:spPr>
            <a:xfrm flipV="1">
              <a:off x="159706" y="279557"/>
              <a:ext cx="836254" cy="15891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6" name="Line"/>
            <p:cNvSpPr/>
            <p:nvPr/>
          </p:nvSpPr>
          <p:spPr>
            <a:xfrm flipV="1">
              <a:off x="251609" y="1124011"/>
              <a:ext cx="688711" cy="67896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7" name="Line"/>
            <p:cNvSpPr/>
            <p:nvPr/>
          </p:nvSpPr>
          <p:spPr>
            <a:xfrm flipV="1">
              <a:off x="1069665" y="1018409"/>
              <a:ext cx="1" cy="17264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8" name="Line"/>
            <p:cNvSpPr/>
            <p:nvPr/>
          </p:nvSpPr>
          <p:spPr>
            <a:xfrm flipH="1" flipV="1">
              <a:off x="217258" y="1957399"/>
              <a:ext cx="721151" cy="7109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9" name="Line"/>
            <p:cNvSpPr/>
            <p:nvPr/>
          </p:nvSpPr>
          <p:spPr>
            <a:xfrm flipV="1">
              <a:off x="1179901" y="1891603"/>
              <a:ext cx="818368" cy="806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0" name="Line"/>
            <p:cNvSpPr/>
            <p:nvPr/>
          </p:nvSpPr>
          <p:spPr>
            <a:xfrm flipH="1" flipV="1">
              <a:off x="953485" y="118063"/>
              <a:ext cx="1039118" cy="16882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1" name="Line"/>
            <p:cNvSpPr/>
            <p:nvPr/>
          </p:nvSpPr>
          <p:spPr>
            <a:xfrm flipH="1" flipV="1">
              <a:off x="1118454" y="1048924"/>
              <a:ext cx="783006" cy="771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2" name="Line"/>
            <p:cNvSpPr/>
            <p:nvPr/>
          </p:nvSpPr>
          <p:spPr>
            <a:xfrm>
              <a:off x="2911992" y="157001"/>
              <a:ext cx="17692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3" name="Line"/>
            <p:cNvSpPr/>
            <p:nvPr/>
          </p:nvSpPr>
          <p:spPr>
            <a:xfrm>
              <a:off x="2917555" y="189847"/>
              <a:ext cx="721150" cy="7109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4" name="Line"/>
            <p:cNvSpPr/>
            <p:nvPr/>
          </p:nvSpPr>
          <p:spPr>
            <a:xfrm flipV="1">
              <a:off x="3755817" y="97331"/>
              <a:ext cx="1000348" cy="986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5" name="Line"/>
            <p:cNvSpPr/>
            <p:nvPr/>
          </p:nvSpPr>
          <p:spPr>
            <a:xfrm flipV="1">
              <a:off x="4668758" y="163667"/>
              <a:ext cx="1" cy="15970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6" name="Line"/>
            <p:cNvSpPr/>
            <p:nvPr/>
          </p:nvSpPr>
          <p:spPr>
            <a:xfrm flipV="1">
              <a:off x="4699565" y="2000358"/>
              <a:ext cx="1" cy="8543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7" name="Line"/>
            <p:cNvSpPr/>
            <p:nvPr/>
          </p:nvSpPr>
          <p:spPr>
            <a:xfrm flipH="1" flipV="1">
              <a:off x="3796623" y="1125645"/>
              <a:ext cx="918736" cy="17075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8" name="Line"/>
            <p:cNvSpPr/>
            <p:nvPr/>
          </p:nvSpPr>
          <p:spPr>
            <a:xfrm flipH="1" flipV="1">
              <a:off x="3796486" y="1027035"/>
              <a:ext cx="885445" cy="8729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9" name="Circle"/>
            <p:cNvSpPr/>
            <p:nvPr/>
          </p:nvSpPr>
          <p:spPr>
            <a:xfrm>
              <a:off x="3644405" y="865143"/>
              <a:ext cx="304437" cy="306534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0" name="Circle"/>
            <p:cNvSpPr/>
            <p:nvPr/>
          </p:nvSpPr>
          <p:spPr>
            <a:xfrm>
              <a:off x="1834894" y="1741011"/>
              <a:ext cx="304437" cy="306534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217" name="Group"/>
          <p:cNvGrpSpPr/>
          <p:nvPr/>
        </p:nvGrpSpPr>
        <p:grpSpPr>
          <a:xfrm>
            <a:off x="7210557" y="5720093"/>
            <a:ext cx="4906179" cy="2926988"/>
            <a:chOff x="0" y="0"/>
            <a:chExt cx="4906178" cy="2926987"/>
          </a:xfrm>
        </p:grpSpPr>
        <p:sp>
          <p:nvSpPr>
            <p:cNvPr id="1192" name="Line"/>
            <p:cNvSpPr/>
            <p:nvPr/>
          </p:nvSpPr>
          <p:spPr>
            <a:xfrm>
              <a:off x="1092166" y="2764910"/>
              <a:ext cx="3566769" cy="1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3" name="Circle"/>
            <p:cNvSpPr/>
            <p:nvPr/>
          </p:nvSpPr>
          <p:spPr>
            <a:xfrm>
              <a:off x="2723332" y="0"/>
              <a:ext cx="304436" cy="3065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4" name="Circle"/>
            <p:cNvSpPr/>
            <p:nvPr/>
          </p:nvSpPr>
          <p:spPr>
            <a:xfrm>
              <a:off x="4601742" y="0"/>
              <a:ext cx="304437" cy="3065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5" name="Circle"/>
            <p:cNvSpPr/>
            <p:nvPr/>
          </p:nvSpPr>
          <p:spPr>
            <a:xfrm>
              <a:off x="4547348" y="1741011"/>
              <a:ext cx="304436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6" name="Circle"/>
            <p:cNvSpPr/>
            <p:nvPr/>
          </p:nvSpPr>
          <p:spPr>
            <a:xfrm>
              <a:off x="4547348" y="2620454"/>
              <a:ext cx="304436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7" name="Circle"/>
            <p:cNvSpPr/>
            <p:nvPr/>
          </p:nvSpPr>
          <p:spPr>
            <a:xfrm>
              <a:off x="881184" y="0"/>
              <a:ext cx="304437" cy="3065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8" name="Circle"/>
            <p:cNvSpPr/>
            <p:nvPr/>
          </p:nvSpPr>
          <p:spPr>
            <a:xfrm>
              <a:off x="899316" y="865143"/>
              <a:ext cx="304436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9" name="Circle"/>
            <p:cNvSpPr/>
            <p:nvPr/>
          </p:nvSpPr>
          <p:spPr>
            <a:xfrm>
              <a:off x="-1" y="1741011"/>
              <a:ext cx="304437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0" name="Circle"/>
            <p:cNvSpPr/>
            <p:nvPr/>
          </p:nvSpPr>
          <p:spPr>
            <a:xfrm>
              <a:off x="917447" y="2620454"/>
              <a:ext cx="304437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1" name="Line"/>
            <p:cNvSpPr/>
            <p:nvPr/>
          </p:nvSpPr>
          <p:spPr>
            <a:xfrm flipV="1">
              <a:off x="159706" y="279557"/>
              <a:ext cx="836254" cy="15891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2" name="Line"/>
            <p:cNvSpPr/>
            <p:nvPr/>
          </p:nvSpPr>
          <p:spPr>
            <a:xfrm flipV="1">
              <a:off x="251609" y="1124011"/>
              <a:ext cx="688711" cy="67896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3" name="Line"/>
            <p:cNvSpPr/>
            <p:nvPr/>
          </p:nvSpPr>
          <p:spPr>
            <a:xfrm flipV="1">
              <a:off x="1069665" y="1018409"/>
              <a:ext cx="1" cy="17264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4" name="Line"/>
            <p:cNvSpPr/>
            <p:nvPr/>
          </p:nvSpPr>
          <p:spPr>
            <a:xfrm flipH="1" flipV="1">
              <a:off x="217258" y="1957399"/>
              <a:ext cx="721150" cy="7109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5" name="Line"/>
            <p:cNvSpPr/>
            <p:nvPr/>
          </p:nvSpPr>
          <p:spPr>
            <a:xfrm flipV="1">
              <a:off x="1179901" y="1891603"/>
              <a:ext cx="818368" cy="806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6" name="Line"/>
            <p:cNvSpPr/>
            <p:nvPr/>
          </p:nvSpPr>
          <p:spPr>
            <a:xfrm flipH="1" flipV="1">
              <a:off x="953485" y="118063"/>
              <a:ext cx="1039118" cy="16882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7" name="Line"/>
            <p:cNvSpPr/>
            <p:nvPr/>
          </p:nvSpPr>
          <p:spPr>
            <a:xfrm flipH="1" flipV="1">
              <a:off x="1118454" y="1048924"/>
              <a:ext cx="783006" cy="771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8" name="Line"/>
            <p:cNvSpPr/>
            <p:nvPr/>
          </p:nvSpPr>
          <p:spPr>
            <a:xfrm>
              <a:off x="2911992" y="157001"/>
              <a:ext cx="17692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9" name="Line"/>
            <p:cNvSpPr/>
            <p:nvPr/>
          </p:nvSpPr>
          <p:spPr>
            <a:xfrm>
              <a:off x="2917555" y="189847"/>
              <a:ext cx="721150" cy="7109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0" name="Line"/>
            <p:cNvSpPr/>
            <p:nvPr/>
          </p:nvSpPr>
          <p:spPr>
            <a:xfrm flipV="1">
              <a:off x="3755817" y="97331"/>
              <a:ext cx="1000348" cy="986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1" name="Line"/>
            <p:cNvSpPr/>
            <p:nvPr/>
          </p:nvSpPr>
          <p:spPr>
            <a:xfrm flipV="1">
              <a:off x="4668758" y="163667"/>
              <a:ext cx="1" cy="15970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2" name="Line"/>
            <p:cNvSpPr/>
            <p:nvPr/>
          </p:nvSpPr>
          <p:spPr>
            <a:xfrm flipV="1">
              <a:off x="4699565" y="2000359"/>
              <a:ext cx="1" cy="8543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 flipH="1" flipV="1">
              <a:off x="3796623" y="1125645"/>
              <a:ext cx="918736" cy="17075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4" name="Line"/>
            <p:cNvSpPr/>
            <p:nvPr/>
          </p:nvSpPr>
          <p:spPr>
            <a:xfrm flipH="1" flipV="1">
              <a:off x="3796486" y="1027035"/>
              <a:ext cx="885445" cy="8729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5" name="Circle"/>
            <p:cNvSpPr/>
            <p:nvPr/>
          </p:nvSpPr>
          <p:spPr>
            <a:xfrm>
              <a:off x="3644405" y="865143"/>
              <a:ext cx="304437" cy="306534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6" name="Circle"/>
            <p:cNvSpPr/>
            <p:nvPr/>
          </p:nvSpPr>
          <p:spPr>
            <a:xfrm>
              <a:off x="1834894" y="1741011"/>
              <a:ext cx="304437" cy="306534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218" name="Arrow"/>
          <p:cNvSpPr/>
          <p:nvPr/>
        </p:nvSpPr>
        <p:spPr>
          <a:xfrm rot="16200000">
            <a:off x="7188200" y="42418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244" name="Group"/>
          <p:cNvGrpSpPr/>
          <p:nvPr/>
        </p:nvGrpSpPr>
        <p:grpSpPr>
          <a:xfrm>
            <a:off x="5127757" y="1353920"/>
            <a:ext cx="4906179" cy="2926989"/>
            <a:chOff x="0" y="0"/>
            <a:chExt cx="4906178" cy="2926987"/>
          </a:xfrm>
        </p:grpSpPr>
        <p:sp>
          <p:nvSpPr>
            <p:cNvPr id="1219" name="Line"/>
            <p:cNvSpPr/>
            <p:nvPr/>
          </p:nvSpPr>
          <p:spPr>
            <a:xfrm>
              <a:off x="1092166" y="2764910"/>
              <a:ext cx="3566769" cy="1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0" name="Circle"/>
            <p:cNvSpPr/>
            <p:nvPr/>
          </p:nvSpPr>
          <p:spPr>
            <a:xfrm>
              <a:off x="2723332" y="0"/>
              <a:ext cx="304436" cy="3065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1" name="Circle"/>
            <p:cNvSpPr/>
            <p:nvPr/>
          </p:nvSpPr>
          <p:spPr>
            <a:xfrm>
              <a:off x="4601742" y="0"/>
              <a:ext cx="304437" cy="3065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2" name="Circle"/>
            <p:cNvSpPr/>
            <p:nvPr/>
          </p:nvSpPr>
          <p:spPr>
            <a:xfrm>
              <a:off x="4547348" y="1741011"/>
              <a:ext cx="304436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3" name="Circle"/>
            <p:cNvSpPr/>
            <p:nvPr/>
          </p:nvSpPr>
          <p:spPr>
            <a:xfrm>
              <a:off x="4547348" y="2620454"/>
              <a:ext cx="304436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4" name="Circle"/>
            <p:cNvSpPr/>
            <p:nvPr/>
          </p:nvSpPr>
          <p:spPr>
            <a:xfrm>
              <a:off x="881184" y="0"/>
              <a:ext cx="304437" cy="30653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5" name="Circle"/>
            <p:cNvSpPr/>
            <p:nvPr/>
          </p:nvSpPr>
          <p:spPr>
            <a:xfrm>
              <a:off x="899316" y="865143"/>
              <a:ext cx="304436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6" name="Circle"/>
            <p:cNvSpPr/>
            <p:nvPr/>
          </p:nvSpPr>
          <p:spPr>
            <a:xfrm>
              <a:off x="-1" y="1741011"/>
              <a:ext cx="304437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7" name="Circle"/>
            <p:cNvSpPr/>
            <p:nvPr/>
          </p:nvSpPr>
          <p:spPr>
            <a:xfrm>
              <a:off x="917447" y="2620454"/>
              <a:ext cx="304437" cy="3065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8" name="Line"/>
            <p:cNvSpPr/>
            <p:nvPr/>
          </p:nvSpPr>
          <p:spPr>
            <a:xfrm flipV="1">
              <a:off x="159706" y="279557"/>
              <a:ext cx="836254" cy="15891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9" name="Line"/>
            <p:cNvSpPr/>
            <p:nvPr/>
          </p:nvSpPr>
          <p:spPr>
            <a:xfrm flipV="1">
              <a:off x="251609" y="1124011"/>
              <a:ext cx="688711" cy="67896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0" name="Line"/>
            <p:cNvSpPr/>
            <p:nvPr/>
          </p:nvSpPr>
          <p:spPr>
            <a:xfrm flipV="1">
              <a:off x="1069665" y="1018409"/>
              <a:ext cx="1" cy="17264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1" name="Line"/>
            <p:cNvSpPr/>
            <p:nvPr/>
          </p:nvSpPr>
          <p:spPr>
            <a:xfrm flipH="1" flipV="1">
              <a:off x="217258" y="1957399"/>
              <a:ext cx="721150" cy="7109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2" name="Line"/>
            <p:cNvSpPr/>
            <p:nvPr/>
          </p:nvSpPr>
          <p:spPr>
            <a:xfrm flipV="1">
              <a:off x="1179901" y="1891603"/>
              <a:ext cx="818368" cy="8067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3" name="Line"/>
            <p:cNvSpPr/>
            <p:nvPr/>
          </p:nvSpPr>
          <p:spPr>
            <a:xfrm flipH="1" flipV="1">
              <a:off x="953485" y="118063"/>
              <a:ext cx="1039118" cy="16882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4" name="Line"/>
            <p:cNvSpPr/>
            <p:nvPr/>
          </p:nvSpPr>
          <p:spPr>
            <a:xfrm flipH="1" flipV="1">
              <a:off x="1118454" y="1048924"/>
              <a:ext cx="783006" cy="771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5" name="Line"/>
            <p:cNvSpPr/>
            <p:nvPr/>
          </p:nvSpPr>
          <p:spPr>
            <a:xfrm>
              <a:off x="2911992" y="157001"/>
              <a:ext cx="17692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6" name="Line"/>
            <p:cNvSpPr/>
            <p:nvPr/>
          </p:nvSpPr>
          <p:spPr>
            <a:xfrm>
              <a:off x="2917555" y="189847"/>
              <a:ext cx="721150" cy="7109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7" name="Line"/>
            <p:cNvSpPr/>
            <p:nvPr/>
          </p:nvSpPr>
          <p:spPr>
            <a:xfrm flipV="1">
              <a:off x="3755817" y="97331"/>
              <a:ext cx="1000348" cy="9861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8" name="Line"/>
            <p:cNvSpPr/>
            <p:nvPr/>
          </p:nvSpPr>
          <p:spPr>
            <a:xfrm flipV="1">
              <a:off x="4668758" y="163667"/>
              <a:ext cx="1" cy="15970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9" name="Line"/>
            <p:cNvSpPr/>
            <p:nvPr/>
          </p:nvSpPr>
          <p:spPr>
            <a:xfrm flipV="1">
              <a:off x="4699565" y="2000359"/>
              <a:ext cx="1" cy="8543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40" name="Line"/>
            <p:cNvSpPr/>
            <p:nvPr/>
          </p:nvSpPr>
          <p:spPr>
            <a:xfrm flipH="1" flipV="1">
              <a:off x="3796623" y="1125645"/>
              <a:ext cx="918736" cy="17075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41" name="Line"/>
            <p:cNvSpPr/>
            <p:nvPr/>
          </p:nvSpPr>
          <p:spPr>
            <a:xfrm flipH="1" flipV="1">
              <a:off x="3796486" y="1027035"/>
              <a:ext cx="885445" cy="8729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42" name="Circle"/>
            <p:cNvSpPr/>
            <p:nvPr/>
          </p:nvSpPr>
          <p:spPr>
            <a:xfrm>
              <a:off x="3644405" y="865143"/>
              <a:ext cx="304437" cy="306534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43" name="Circle"/>
            <p:cNvSpPr/>
            <p:nvPr/>
          </p:nvSpPr>
          <p:spPr>
            <a:xfrm>
              <a:off x="1834894" y="1741011"/>
              <a:ext cx="304437" cy="306534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6" grpId="5"/>
      <p:bldP build="whole" bldLvl="1" animBg="1" rev="0" advAuto="0" spid="1157" grpId="2"/>
      <p:bldP build="whole" bldLvl="1" animBg="1" rev="0" advAuto="0" spid="1218" grpId="3"/>
      <p:bldP build="whole" bldLvl="1" animBg="1" rev="0" advAuto="0" spid="1158" grpId="1"/>
      <p:bldP build="whole" bldLvl="1" animBg="1" rev="0" advAuto="0" spid="1244" grpId="4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7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248" name="Complejidad"/>
          <p:cNvSpPr txBox="1"/>
          <p:nvPr/>
        </p:nvSpPr>
        <p:spPr>
          <a:xfrm>
            <a:off x="252177" y="1512133"/>
            <a:ext cx="3102446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Complejidad</a:t>
            </a:r>
          </a:p>
        </p:txBody>
      </p:sp>
      <p:grpSp>
        <p:nvGrpSpPr>
          <p:cNvPr id="1279" name="Group"/>
          <p:cNvGrpSpPr/>
          <p:nvPr/>
        </p:nvGrpSpPr>
        <p:grpSpPr>
          <a:xfrm>
            <a:off x="1523999" y="2046494"/>
            <a:ext cx="11006274" cy="6499120"/>
            <a:chOff x="0" y="0"/>
            <a:chExt cx="11006272" cy="6499118"/>
          </a:xfrm>
        </p:grpSpPr>
        <p:sp>
          <p:nvSpPr>
            <p:cNvPr id="1249" name="Line"/>
            <p:cNvSpPr/>
            <p:nvPr/>
          </p:nvSpPr>
          <p:spPr>
            <a:xfrm flipV="1">
              <a:off x="400223" y="4784211"/>
              <a:ext cx="504544" cy="1183163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0" name="Line"/>
            <p:cNvSpPr/>
            <p:nvPr/>
          </p:nvSpPr>
          <p:spPr>
            <a:xfrm flipV="1">
              <a:off x="2892501" y="4784211"/>
              <a:ext cx="504543" cy="1183163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1" name="Line"/>
            <p:cNvSpPr/>
            <p:nvPr/>
          </p:nvSpPr>
          <p:spPr>
            <a:xfrm flipV="1">
              <a:off x="5760473" y="4784211"/>
              <a:ext cx="504543" cy="1183163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2" name="Line"/>
            <p:cNvSpPr/>
            <p:nvPr/>
          </p:nvSpPr>
          <p:spPr>
            <a:xfrm flipV="1">
              <a:off x="9436567" y="4784211"/>
              <a:ext cx="504543" cy="1183163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3" name="Line"/>
            <p:cNvSpPr/>
            <p:nvPr/>
          </p:nvSpPr>
          <p:spPr>
            <a:xfrm flipV="1">
              <a:off x="2302051" y="390277"/>
              <a:ext cx="3333885" cy="2326019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4" name="Line"/>
            <p:cNvSpPr/>
            <p:nvPr/>
          </p:nvSpPr>
          <p:spPr>
            <a:xfrm flipH="1" flipV="1">
              <a:off x="5747529" y="501870"/>
              <a:ext cx="3172514" cy="1602815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5" name="Line"/>
            <p:cNvSpPr/>
            <p:nvPr/>
          </p:nvSpPr>
          <p:spPr>
            <a:xfrm flipV="1">
              <a:off x="1178680" y="2767674"/>
              <a:ext cx="1002336" cy="2028750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6" name="Oval"/>
            <p:cNvSpPr/>
            <p:nvPr/>
          </p:nvSpPr>
          <p:spPr>
            <a:xfrm>
              <a:off x="0" y="5594532"/>
              <a:ext cx="915064" cy="904587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25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74227" y="5977754"/>
              <a:ext cx="1022250" cy="138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8" name="Oval"/>
            <p:cNvSpPr/>
            <p:nvPr/>
          </p:nvSpPr>
          <p:spPr>
            <a:xfrm>
              <a:off x="1019216" y="5594532"/>
              <a:ext cx="915064" cy="904587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59" name="Oval"/>
            <p:cNvSpPr/>
            <p:nvPr/>
          </p:nvSpPr>
          <p:spPr>
            <a:xfrm>
              <a:off x="2492245" y="5594532"/>
              <a:ext cx="915064" cy="904587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0" name="Oval"/>
            <p:cNvSpPr/>
            <p:nvPr/>
          </p:nvSpPr>
          <p:spPr>
            <a:xfrm>
              <a:off x="3511461" y="5594532"/>
              <a:ext cx="915064" cy="904587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1" name="Oval"/>
            <p:cNvSpPr/>
            <p:nvPr/>
          </p:nvSpPr>
          <p:spPr>
            <a:xfrm>
              <a:off x="5354345" y="5594532"/>
              <a:ext cx="915065" cy="904587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2" name="Oval"/>
            <p:cNvSpPr/>
            <p:nvPr/>
          </p:nvSpPr>
          <p:spPr>
            <a:xfrm>
              <a:off x="6373562" y="5594532"/>
              <a:ext cx="915064" cy="904587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3" name="Oval"/>
            <p:cNvSpPr/>
            <p:nvPr/>
          </p:nvSpPr>
          <p:spPr>
            <a:xfrm>
              <a:off x="9036311" y="5594532"/>
              <a:ext cx="915064" cy="904587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4" name="Oval"/>
            <p:cNvSpPr/>
            <p:nvPr/>
          </p:nvSpPr>
          <p:spPr>
            <a:xfrm>
              <a:off x="10091209" y="5594532"/>
              <a:ext cx="915064" cy="904587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5" name="Oval"/>
            <p:cNvSpPr/>
            <p:nvPr/>
          </p:nvSpPr>
          <p:spPr>
            <a:xfrm>
              <a:off x="513328" y="4233096"/>
              <a:ext cx="915064" cy="904588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6" name="Oval"/>
            <p:cNvSpPr/>
            <p:nvPr/>
          </p:nvSpPr>
          <p:spPr>
            <a:xfrm>
              <a:off x="3005573" y="4233096"/>
              <a:ext cx="915064" cy="904588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7" name="Oval"/>
            <p:cNvSpPr/>
            <p:nvPr/>
          </p:nvSpPr>
          <p:spPr>
            <a:xfrm>
              <a:off x="5825157" y="4233096"/>
              <a:ext cx="915064" cy="904588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8" name="Oval"/>
            <p:cNvSpPr/>
            <p:nvPr/>
          </p:nvSpPr>
          <p:spPr>
            <a:xfrm>
              <a:off x="9582124" y="4121503"/>
              <a:ext cx="915064" cy="904588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26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93142" y="2048229"/>
              <a:ext cx="261917" cy="1728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0" name="Oval"/>
            <p:cNvSpPr/>
            <p:nvPr/>
          </p:nvSpPr>
          <p:spPr>
            <a:xfrm>
              <a:off x="5140720" y="0"/>
              <a:ext cx="915064" cy="90458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1" name="Oval"/>
            <p:cNvSpPr/>
            <p:nvPr/>
          </p:nvSpPr>
          <p:spPr>
            <a:xfrm>
              <a:off x="1785488" y="2196853"/>
              <a:ext cx="915065" cy="904588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2" name="Line"/>
            <p:cNvSpPr/>
            <p:nvPr/>
          </p:nvSpPr>
          <p:spPr>
            <a:xfrm flipH="1" flipV="1">
              <a:off x="845020" y="4462763"/>
              <a:ext cx="688922" cy="1698393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3" name="Line"/>
            <p:cNvSpPr/>
            <p:nvPr/>
          </p:nvSpPr>
          <p:spPr>
            <a:xfrm flipH="1" flipV="1">
              <a:off x="3381902" y="4499961"/>
              <a:ext cx="688923" cy="1698392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4" name="Line"/>
            <p:cNvSpPr/>
            <p:nvPr/>
          </p:nvSpPr>
          <p:spPr>
            <a:xfrm flipH="1" flipV="1">
              <a:off x="2266342" y="2558241"/>
              <a:ext cx="1158252" cy="2052078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5" name="Line"/>
            <p:cNvSpPr/>
            <p:nvPr/>
          </p:nvSpPr>
          <p:spPr>
            <a:xfrm flipH="1" flipV="1">
              <a:off x="6152292" y="4349753"/>
              <a:ext cx="736147" cy="1696242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6" name="Line"/>
            <p:cNvSpPr/>
            <p:nvPr/>
          </p:nvSpPr>
          <p:spPr>
            <a:xfrm flipH="1" flipV="1">
              <a:off x="10089447" y="4463839"/>
              <a:ext cx="736148" cy="1696241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7" name="Line"/>
            <p:cNvSpPr/>
            <p:nvPr/>
          </p:nvSpPr>
          <p:spPr>
            <a:xfrm flipV="1">
              <a:off x="6268094" y="3294966"/>
              <a:ext cx="1152954" cy="1519280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78" name="Line"/>
            <p:cNvSpPr/>
            <p:nvPr/>
          </p:nvSpPr>
          <p:spPr>
            <a:xfrm flipH="1" flipV="1">
              <a:off x="9432092" y="3402516"/>
              <a:ext cx="960206" cy="1304180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1280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2256378" y="5371748"/>
            <a:ext cx="6255048" cy="457904"/>
          </a:xfrm>
          <a:prstGeom prst="rect">
            <a:avLst/>
          </a:prstGeom>
        </p:spPr>
      </p:pic>
      <p:pic>
        <p:nvPicPr>
          <p:cNvPr id="128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8568" y="3688423"/>
            <a:ext cx="927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3" name="Rectangle" descr="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9866" y="7340599"/>
            <a:ext cx="11692468" cy="1371601"/>
          </a:xfrm>
          <a:prstGeom prst="rect">
            <a:avLst/>
          </a:prstGeom>
        </p:spPr>
      </p:pic>
      <p:pic>
        <p:nvPicPr>
          <p:cNvPr id="128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96320" y="8849055"/>
            <a:ext cx="6502401" cy="46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2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10076 -0.137153" origin="layout" pathEditMode="relative">
                                      <p:cBhvr>
                                        <p:cTn id="35" dur="10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10076 -0.137153 L 0.030837 -0.334027" origin="layout" pathEditMode="relative">
                                      <p:cBhvr>
                                        <p:cTn id="39" dur="10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mph" nodeType="withEffect" presetSubtype="0" presetID="6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283"/>
                                        </p:tgtEl>
                                      </p:cBhvr>
                                      <p:by x="88826" y="8882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path" nodeType="click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30837 -0.334027 L 0.052972 -0.562871" origin="layout" pathEditMode="relative">
                                      <p:cBhvr>
                                        <p:cTn id="46" dur="10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mph" nodeType="withEffect" presetSubtype="0" presetID="6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1283"/>
                                        </p:tgtEl>
                                      </p:cBhvr>
                                      <p:by x="88187" y="8818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8" grpId="1"/>
      <p:bldP build="whole" bldLvl="1" animBg="1" rev="0" advAuto="0" spid="1279" grpId="2"/>
      <p:bldP build="whole" bldLvl="1" animBg="1" rev="0" advAuto="0" spid="1283" grpId="9"/>
      <p:bldP build="whole" bldLvl="1" animBg="1" rev="0" advAuto="0" spid="1283" grpId="11"/>
      <p:bldP build="whole" bldLvl="1" animBg="1" rev="0" advAuto="0" spid="1285" grpId="6"/>
      <p:bldP build="whole" bldLvl="1" animBg="1" rev="0" advAuto="0" spid="1282" grpId="4"/>
      <p:bldP build="whole" bldLvl="1" animBg="1" rev="0" advAuto="0" spid="1280" grpId="3"/>
      <p:bldP build="whole" bldLvl="1" animBg="1" rev="0" advAuto="0" spid="1283" grpId="5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8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289" name="Complejidad"/>
          <p:cNvSpPr txBox="1"/>
          <p:nvPr/>
        </p:nvSpPr>
        <p:spPr>
          <a:xfrm>
            <a:off x="252177" y="1512133"/>
            <a:ext cx="3102446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Complejidad</a:t>
            </a:r>
          </a:p>
        </p:txBody>
      </p:sp>
      <p:pic>
        <p:nvPicPr>
          <p:cNvPr id="1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2433" y="4672127"/>
            <a:ext cx="7779934" cy="1857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3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294" name="Complejidad"/>
          <p:cNvSpPr txBox="1"/>
          <p:nvPr/>
        </p:nvSpPr>
        <p:spPr>
          <a:xfrm>
            <a:off x="252177" y="1512133"/>
            <a:ext cx="3102446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Complejidad</a:t>
            </a:r>
          </a:p>
        </p:txBody>
      </p:sp>
      <p:pic>
        <p:nvPicPr>
          <p:cNvPr id="1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7529" y="4672127"/>
            <a:ext cx="7729742" cy="1857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8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299" name="Complejidad"/>
          <p:cNvSpPr txBox="1"/>
          <p:nvPr/>
        </p:nvSpPr>
        <p:spPr>
          <a:xfrm>
            <a:off x="252177" y="1512133"/>
            <a:ext cx="3102446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Complejidad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310157" y="4333081"/>
            <a:ext cx="11047469" cy="5208390"/>
            <a:chOff x="0" y="0"/>
            <a:chExt cx="11047468" cy="5208389"/>
          </a:xfrm>
        </p:grpSpPr>
        <p:pic>
          <p:nvPicPr>
            <p:cNvPr id="13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94616" cy="642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1" name="Line"/>
            <p:cNvSpPr/>
            <p:nvPr/>
          </p:nvSpPr>
          <p:spPr>
            <a:xfrm>
              <a:off x="1201589" y="4650978"/>
              <a:ext cx="9845880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2" name="Circle"/>
            <p:cNvSpPr/>
            <p:nvPr/>
          </p:nvSpPr>
          <p:spPr>
            <a:xfrm rot="19140000">
              <a:off x="1611947" y="4542083"/>
              <a:ext cx="213241" cy="217791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3" name="Circle"/>
            <p:cNvSpPr/>
            <p:nvPr/>
          </p:nvSpPr>
          <p:spPr>
            <a:xfrm rot="19140000">
              <a:off x="2771880" y="4542083"/>
              <a:ext cx="213241" cy="217791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4" name="Circle"/>
            <p:cNvSpPr/>
            <p:nvPr/>
          </p:nvSpPr>
          <p:spPr>
            <a:xfrm rot="19140000">
              <a:off x="3931813" y="4542083"/>
              <a:ext cx="213241" cy="217791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5" name="Circle"/>
            <p:cNvSpPr/>
            <p:nvPr/>
          </p:nvSpPr>
          <p:spPr>
            <a:xfrm rot="19140000">
              <a:off x="5091747" y="4542083"/>
              <a:ext cx="213241" cy="217791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6" name="Circle"/>
            <p:cNvSpPr/>
            <p:nvPr/>
          </p:nvSpPr>
          <p:spPr>
            <a:xfrm rot="19140000">
              <a:off x="6124680" y="4542083"/>
              <a:ext cx="213241" cy="217791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7" name="Circle"/>
            <p:cNvSpPr/>
            <p:nvPr/>
          </p:nvSpPr>
          <p:spPr>
            <a:xfrm rot="19140000">
              <a:off x="7284614" y="4542083"/>
              <a:ext cx="213241" cy="217791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8" name="Circle"/>
            <p:cNvSpPr/>
            <p:nvPr/>
          </p:nvSpPr>
          <p:spPr>
            <a:xfrm rot="19140000">
              <a:off x="8444547" y="4542083"/>
              <a:ext cx="213241" cy="217791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09" name="Circle"/>
            <p:cNvSpPr/>
            <p:nvPr/>
          </p:nvSpPr>
          <p:spPr>
            <a:xfrm rot="19140000">
              <a:off x="9604481" y="4542083"/>
              <a:ext cx="213241" cy="217791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31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960533" y="4928989"/>
              <a:ext cx="368301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15" name="Group"/>
          <p:cNvGrpSpPr/>
          <p:nvPr/>
        </p:nvGrpSpPr>
        <p:grpSpPr>
          <a:xfrm>
            <a:off x="199051" y="2774561"/>
            <a:ext cx="12471271" cy="1029478"/>
            <a:chOff x="0" y="0"/>
            <a:chExt cx="12471270" cy="1029477"/>
          </a:xfrm>
        </p:grpSpPr>
        <p:sp>
          <p:nvSpPr>
            <p:cNvPr id="1312" name="Ordenamiento"/>
            <p:cNvSpPr txBox="1"/>
            <p:nvPr/>
          </p:nvSpPr>
          <p:spPr>
            <a:xfrm>
              <a:off x="0" y="160156"/>
              <a:ext cx="3445764" cy="70916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Ordenamiento</a:t>
              </a:r>
            </a:p>
          </p:txBody>
        </p:sp>
        <p:sp>
          <p:nvSpPr>
            <p:cNvPr id="1313" name="Triangulación de Delaunay"/>
            <p:cNvSpPr txBox="1"/>
            <p:nvPr/>
          </p:nvSpPr>
          <p:spPr>
            <a:xfrm>
              <a:off x="6173086" y="160156"/>
              <a:ext cx="6298185" cy="70916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Triangulación de Delaunay</a:t>
              </a:r>
            </a:p>
          </p:txBody>
        </p:sp>
        <p:pic>
          <p:nvPicPr>
            <p:cNvPr id="131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82735" y="0"/>
              <a:ext cx="1453381" cy="1029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1" grpId="2"/>
      <p:bldP build="whole" bldLvl="1" animBg="1" rev="0" advAuto="0" spid="13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Triangulaciones de Delaunay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Triangulaciones de Delaunay</a:t>
            </a:r>
          </a:p>
        </p:txBody>
      </p:sp>
      <p:sp>
        <p:nvSpPr>
          <p:cNvPr id="197" name="Unicidad"/>
          <p:cNvSpPr txBox="1"/>
          <p:nvPr/>
        </p:nvSpPr>
        <p:spPr>
          <a:xfrm>
            <a:off x="286300" y="1554466"/>
            <a:ext cx="2204467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Unicidad</a:t>
            </a:r>
          </a:p>
        </p:txBody>
      </p:sp>
      <p:grpSp>
        <p:nvGrpSpPr>
          <p:cNvPr id="211" name="Group"/>
          <p:cNvGrpSpPr/>
          <p:nvPr/>
        </p:nvGrpSpPr>
        <p:grpSpPr>
          <a:xfrm>
            <a:off x="1944554" y="3306006"/>
            <a:ext cx="3510127" cy="3449672"/>
            <a:chOff x="0" y="0"/>
            <a:chExt cx="3510125" cy="3449670"/>
          </a:xfrm>
        </p:grpSpPr>
        <p:sp>
          <p:nvSpPr>
            <p:cNvPr id="198" name="Line"/>
            <p:cNvSpPr/>
            <p:nvPr/>
          </p:nvSpPr>
          <p:spPr>
            <a:xfrm>
              <a:off x="214428" y="3247027"/>
              <a:ext cx="2407483" cy="1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" name="Line"/>
            <p:cNvSpPr/>
            <p:nvPr/>
          </p:nvSpPr>
          <p:spPr>
            <a:xfrm flipH="1">
              <a:off x="181165" y="805154"/>
              <a:ext cx="1" cy="2399064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0" name="Line"/>
            <p:cNvSpPr/>
            <p:nvPr/>
          </p:nvSpPr>
          <p:spPr>
            <a:xfrm flipH="1">
              <a:off x="2655174" y="180643"/>
              <a:ext cx="800194" cy="3023576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" name="Line"/>
            <p:cNvSpPr/>
            <p:nvPr/>
          </p:nvSpPr>
          <p:spPr>
            <a:xfrm flipV="1">
              <a:off x="224807" y="187271"/>
              <a:ext cx="3246976" cy="602410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2" name="Circle"/>
            <p:cNvSpPr/>
            <p:nvPr/>
          </p:nvSpPr>
          <p:spPr>
            <a:xfrm>
              <a:off x="125690" y="733366"/>
              <a:ext cx="119313" cy="1200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3" name="Circle"/>
            <p:cNvSpPr/>
            <p:nvPr/>
          </p:nvSpPr>
          <p:spPr>
            <a:xfrm>
              <a:off x="125690" y="3186990"/>
              <a:ext cx="119313" cy="12007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" name="Circle"/>
            <p:cNvSpPr/>
            <p:nvPr/>
          </p:nvSpPr>
          <p:spPr>
            <a:xfrm>
              <a:off x="3390813" y="152154"/>
              <a:ext cx="119313" cy="12007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" name="Circle"/>
            <p:cNvSpPr/>
            <p:nvPr/>
          </p:nvSpPr>
          <p:spPr>
            <a:xfrm>
              <a:off x="2588188" y="3186990"/>
              <a:ext cx="119313" cy="12007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0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823" y="529233"/>
              <a:ext cx="133109" cy="159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289941"/>
              <a:ext cx="99831" cy="159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31937" y="3313234"/>
              <a:ext cx="106488" cy="113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10605" y="0"/>
              <a:ext cx="99832" cy="113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" name="Line"/>
            <p:cNvSpPr/>
            <p:nvPr/>
          </p:nvSpPr>
          <p:spPr>
            <a:xfrm>
              <a:off x="227739" y="839991"/>
              <a:ext cx="2370828" cy="2370828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1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37452" y="2189651"/>
            <a:ext cx="393701" cy="41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Group"/>
          <p:cNvGrpSpPr/>
          <p:nvPr/>
        </p:nvGrpSpPr>
        <p:grpSpPr>
          <a:xfrm>
            <a:off x="7541021" y="3304119"/>
            <a:ext cx="3510127" cy="3297516"/>
            <a:chOff x="0" y="0"/>
            <a:chExt cx="3510125" cy="3297515"/>
          </a:xfrm>
        </p:grpSpPr>
        <p:sp>
          <p:nvSpPr>
            <p:cNvPr id="213" name="Line"/>
            <p:cNvSpPr/>
            <p:nvPr/>
          </p:nvSpPr>
          <p:spPr>
            <a:xfrm flipV="1">
              <a:off x="191084" y="21888"/>
              <a:ext cx="3314421" cy="3036777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4" name="Line"/>
            <p:cNvSpPr/>
            <p:nvPr/>
          </p:nvSpPr>
          <p:spPr>
            <a:xfrm>
              <a:off x="214428" y="3094873"/>
              <a:ext cx="2407484" cy="1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5" name="Line"/>
            <p:cNvSpPr/>
            <p:nvPr/>
          </p:nvSpPr>
          <p:spPr>
            <a:xfrm flipH="1">
              <a:off x="181165" y="652999"/>
              <a:ext cx="1" cy="2399065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" name="Line"/>
            <p:cNvSpPr/>
            <p:nvPr/>
          </p:nvSpPr>
          <p:spPr>
            <a:xfrm flipH="1">
              <a:off x="2655173" y="28489"/>
              <a:ext cx="800194" cy="3023575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" name="Line"/>
            <p:cNvSpPr/>
            <p:nvPr/>
          </p:nvSpPr>
          <p:spPr>
            <a:xfrm flipV="1">
              <a:off x="224807" y="35116"/>
              <a:ext cx="3246976" cy="602410"/>
            </a:xfrm>
            <a:prstGeom prst="lin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" name="Circle"/>
            <p:cNvSpPr/>
            <p:nvPr/>
          </p:nvSpPr>
          <p:spPr>
            <a:xfrm>
              <a:off x="125690" y="581211"/>
              <a:ext cx="119312" cy="12007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" name="Circle"/>
            <p:cNvSpPr/>
            <p:nvPr/>
          </p:nvSpPr>
          <p:spPr>
            <a:xfrm>
              <a:off x="125690" y="3034835"/>
              <a:ext cx="119312" cy="12007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" name="Circle"/>
            <p:cNvSpPr/>
            <p:nvPr/>
          </p:nvSpPr>
          <p:spPr>
            <a:xfrm>
              <a:off x="3390813" y="0"/>
              <a:ext cx="119313" cy="1200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" name="Circle"/>
            <p:cNvSpPr/>
            <p:nvPr/>
          </p:nvSpPr>
          <p:spPr>
            <a:xfrm>
              <a:off x="2588187" y="3034835"/>
              <a:ext cx="119313" cy="12007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822" y="377078"/>
              <a:ext cx="133109" cy="159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137785"/>
              <a:ext cx="99831" cy="159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31937" y="3161079"/>
              <a:ext cx="106488" cy="113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51626" y="3151964"/>
            <a:ext cx="99832" cy="113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92884" y="2189651"/>
            <a:ext cx="4064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02767" y="7624696"/>
            <a:ext cx="3937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92884" y="7624696"/>
            <a:ext cx="4064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Oval"/>
          <p:cNvSpPr/>
          <p:nvPr/>
        </p:nvSpPr>
        <p:spPr>
          <a:xfrm>
            <a:off x="1707123" y="3633028"/>
            <a:ext cx="3321307" cy="3386172"/>
          </a:xfrm>
          <a:prstGeom prst="ellips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Oval"/>
          <p:cNvSpPr/>
          <p:nvPr/>
        </p:nvSpPr>
        <p:spPr>
          <a:xfrm>
            <a:off x="1796023" y="3544128"/>
            <a:ext cx="3321307" cy="3386172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Oval"/>
          <p:cNvSpPr/>
          <p:nvPr/>
        </p:nvSpPr>
        <p:spPr>
          <a:xfrm>
            <a:off x="1897623" y="3442528"/>
            <a:ext cx="3321307" cy="3386172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" name="Oval"/>
          <p:cNvSpPr/>
          <p:nvPr/>
        </p:nvSpPr>
        <p:spPr>
          <a:xfrm>
            <a:off x="1910323" y="3290128"/>
            <a:ext cx="3472027" cy="3481429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4" name="Oval"/>
          <p:cNvSpPr/>
          <p:nvPr/>
        </p:nvSpPr>
        <p:spPr>
          <a:xfrm>
            <a:off x="2003456" y="3161363"/>
            <a:ext cx="3472027" cy="3557628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" name="Oval"/>
          <p:cNvSpPr/>
          <p:nvPr/>
        </p:nvSpPr>
        <p:spPr>
          <a:xfrm>
            <a:off x="2029716" y="3017288"/>
            <a:ext cx="3598167" cy="3651026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Oval"/>
          <p:cNvSpPr/>
          <p:nvPr/>
        </p:nvSpPr>
        <p:spPr>
          <a:xfrm>
            <a:off x="2079855" y="2865483"/>
            <a:ext cx="3708895" cy="3799326"/>
          </a:xfrm>
          <a:prstGeom prst="ellips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Approved"/>
          <p:cNvSpPr/>
          <p:nvPr/>
        </p:nvSpPr>
        <p:spPr>
          <a:xfrm>
            <a:off x="2583560" y="3979704"/>
            <a:ext cx="2311820" cy="2311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Oval"/>
          <p:cNvSpPr/>
          <p:nvPr/>
        </p:nvSpPr>
        <p:spPr>
          <a:xfrm>
            <a:off x="7246473" y="3474576"/>
            <a:ext cx="3472027" cy="3386172"/>
          </a:xfrm>
          <a:prstGeom prst="ellips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Oval"/>
          <p:cNvSpPr/>
          <p:nvPr/>
        </p:nvSpPr>
        <p:spPr>
          <a:xfrm>
            <a:off x="7404100" y="2913997"/>
            <a:ext cx="4512764" cy="4405453"/>
          </a:xfrm>
          <a:prstGeom prst="ellipse">
            <a:avLst/>
          </a:prstGeom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" name="Oval"/>
          <p:cNvSpPr/>
          <p:nvPr/>
        </p:nvSpPr>
        <p:spPr>
          <a:xfrm>
            <a:off x="7338316" y="3291210"/>
            <a:ext cx="3598167" cy="3651027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Oval"/>
          <p:cNvSpPr/>
          <p:nvPr/>
        </p:nvSpPr>
        <p:spPr>
          <a:xfrm>
            <a:off x="7386273" y="3114664"/>
            <a:ext cx="3708896" cy="4004120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Oval"/>
          <p:cNvSpPr/>
          <p:nvPr/>
        </p:nvSpPr>
        <p:spPr>
          <a:xfrm>
            <a:off x="7388059" y="3114664"/>
            <a:ext cx="3935710" cy="4099634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Oval"/>
          <p:cNvSpPr/>
          <p:nvPr/>
        </p:nvSpPr>
        <p:spPr>
          <a:xfrm>
            <a:off x="7364975" y="2981025"/>
            <a:ext cx="4119661" cy="4260237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" name="Oval"/>
          <p:cNvSpPr/>
          <p:nvPr/>
        </p:nvSpPr>
        <p:spPr>
          <a:xfrm>
            <a:off x="7341228" y="2956937"/>
            <a:ext cx="4379085" cy="4364813"/>
          </a:xfrm>
          <a:prstGeom prst="ellipse">
            <a:avLst/>
          </a:prstGeom>
          <a:ln w="381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Medical Cross"/>
          <p:cNvSpPr/>
          <p:nvPr/>
        </p:nvSpPr>
        <p:spPr>
          <a:xfrm rot="18840000">
            <a:off x="8200004" y="3796967"/>
            <a:ext cx="2311820" cy="2311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8005" y="3400"/>
                </a:moveTo>
                <a:lnTo>
                  <a:pt x="13596" y="3400"/>
                </a:lnTo>
                <a:lnTo>
                  <a:pt x="13596" y="8006"/>
                </a:lnTo>
                <a:lnTo>
                  <a:pt x="18201" y="8006"/>
                </a:lnTo>
                <a:lnTo>
                  <a:pt x="18201" y="13595"/>
                </a:lnTo>
                <a:lnTo>
                  <a:pt x="13596" y="13595"/>
                </a:lnTo>
                <a:lnTo>
                  <a:pt x="13596" y="18201"/>
                </a:lnTo>
                <a:lnTo>
                  <a:pt x="8005" y="18201"/>
                </a:lnTo>
                <a:lnTo>
                  <a:pt x="8005" y="13595"/>
                </a:lnTo>
                <a:lnTo>
                  <a:pt x="3400" y="13595"/>
                </a:lnTo>
                <a:lnTo>
                  <a:pt x="3400" y="8006"/>
                </a:lnTo>
                <a:lnTo>
                  <a:pt x="8005" y="8006"/>
                </a:lnTo>
                <a:lnTo>
                  <a:pt x="8005" y="34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9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1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2"/>
      <p:bldP build="whole" bldLvl="1" animBg="1" rev="0" advAuto="0" spid="242" grpId="18"/>
      <p:bldP build="whole" bldLvl="1" animBg="1" rev="0" advAuto="0" spid="244" grpId="20"/>
      <p:bldP build="whole" bldLvl="1" animBg="1" rev="0" advAuto="0" spid="232" grpId="8"/>
      <p:bldP build="whole" bldLvl="1" animBg="1" rev="0" advAuto="0" spid="228" grpId="5"/>
      <p:bldP build="whole" bldLvl="1" animBg="1" rev="0" advAuto="0" spid="234" grpId="10"/>
      <p:bldP build="whole" bldLvl="1" animBg="1" rev="0" advAuto="0" spid="238" grpId="15"/>
      <p:bldP build="whole" bldLvl="1" animBg="1" rev="0" advAuto="0" spid="235" grpId="11"/>
      <p:bldP build="whole" bldLvl="1" animBg="1" rev="0" advAuto="0" spid="211" grpId="1"/>
      <p:bldP build="whole" bldLvl="1" animBg="1" rev="0" advAuto="0" spid="233" grpId="9"/>
      <p:bldP build="whole" bldLvl="1" animBg="1" rev="0" advAuto="0" spid="230" grpId="6"/>
      <p:bldP build="whole" bldLvl="1" animBg="1" rev="0" advAuto="0" spid="245" grpId="22"/>
      <p:bldP build="whole" bldLvl="1" animBg="1" rev="0" advAuto="0" spid="241" grpId="17"/>
      <p:bldP build="whole" bldLvl="1" animBg="1" rev="0" advAuto="0" spid="212" grpId="3"/>
      <p:bldP build="whole" bldLvl="1" animBg="1" rev="0" advAuto="0" spid="236" grpId="12"/>
      <p:bldP build="whole" bldLvl="1" animBg="1" rev="0" advAuto="0" spid="240" grpId="16"/>
      <p:bldP build="whole" bldLvl="1" animBg="1" rev="0" advAuto="0" spid="237" grpId="13"/>
      <p:bldP build="whole" bldLvl="1" animBg="1" rev="0" advAuto="0" spid="243" grpId="19"/>
      <p:bldP build="whole" bldLvl="1" animBg="1" rev="0" advAuto="0" spid="231" grpId="7"/>
      <p:bldP build="whole" bldLvl="1" animBg="1" rev="0" advAuto="0" spid="227" grpId="4"/>
      <p:bldP build="whole" bldLvl="1" animBg="1" rev="0" advAuto="0" spid="229" grpId="14"/>
      <p:bldP build="whole" bldLvl="1" animBg="1" rev="0" advAuto="0" spid="239" grpId="2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Line"/>
          <p:cNvSpPr/>
          <p:nvPr/>
        </p:nvSpPr>
        <p:spPr>
          <a:xfrm flipV="1">
            <a:off x="5430191" y="5563584"/>
            <a:ext cx="2222535" cy="1345832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8" name="Line"/>
          <p:cNvSpPr/>
          <p:nvPr/>
        </p:nvSpPr>
        <p:spPr>
          <a:xfrm flipV="1">
            <a:off x="1986174" y="5494172"/>
            <a:ext cx="5738742" cy="3094248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9" name="Line"/>
          <p:cNvSpPr/>
          <p:nvPr/>
        </p:nvSpPr>
        <p:spPr>
          <a:xfrm flipV="1">
            <a:off x="3240819" y="7602925"/>
            <a:ext cx="1167409" cy="597042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0" name="Line"/>
          <p:cNvSpPr/>
          <p:nvPr/>
        </p:nvSpPr>
        <p:spPr>
          <a:xfrm flipV="1">
            <a:off x="2002366" y="7597019"/>
            <a:ext cx="2372584" cy="983540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1" name="Line"/>
          <p:cNvSpPr/>
          <p:nvPr/>
        </p:nvSpPr>
        <p:spPr>
          <a:xfrm flipV="1">
            <a:off x="2002366" y="6886047"/>
            <a:ext cx="3467665" cy="1688611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2" name="Line"/>
          <p:cNvSpPr/>
          <p:nvPr/>
        </p:nvSpPr>
        <p:spPr>
          <a:xfrm flipV="1">
            <a:off x="4343095" y="6884511"/>
            <a:ext cx="1168092" cy="755030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3" name="Line"/>
          <p:cNvSpPr/>
          <p:nvPr/>
        </p:nvSpPr>
        <p:spPr>
          <a:xfrm flipV="1">
            <a:off x="2002366" y="8199958"/>
            <a:ext cx="1167409" cy="448742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4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5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326" name="Complejidad"/>
          <p:cNvSpPr txBox="1"/>
          <p:nvPr/>
        </p:nvSpPr>
        <p:spPr>
          <a:xfrm>
            <a:off x="252177" y="1512133"/>
            <a:ext cx="3102446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Complejidad</a:t>
            </a:r>
          </a:p>
        </p:txBody>
      </p:sp>
      <p:grpSp>
        <p:nvGrpSpPr>
          <p:cNvPr id="1330" name="Group"/>
          <p:cNvGrpSpPr/>
          <p:nvPr/>
        </p:nvGrpSpPr>
        <p:grpSpPr>
          <a:xfrm>
            <a:off x="199051" y="2888901"/>
            <a:ext cx="12471271" cy="1029478"/>
            <a:chOff x="0" y="0"/>
            <a:chExt cx="12471270" cy="1029477"/>
          </a:xfrm>
        </p:grpSpPr>
        <p:pic>
          <p:nvPicPr>
            <p:cNvPr id="132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56901" y="0"/>
              <a:ext cx="2386516" cy="1029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8" name="Ordenamiento"/>
            <p:cNvSpPr txBox="1"/>
            <p:nvPr/>
          </p:nvSpPr>
          <p:spPr>
            <a:xfrm>
              <a:off x="-1" y="45816"/>
              <a:ext cx="3445765" cy="70916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Ordenamiento</a:t>
              </a:r>
            </a:p>
          </p:txBody>
        </p:sp>
        <p:sp>
          <p:nvSpPr>
            <p:cNvPr id="1329" name="Triangulación de Delaunay"/>
            <p:cNvSpPr txBox="1"/>
            <p:nvPr/>
          </p:nvSpPr>
          <p:spPr>
            <a:xfrm>
              <a:off x="6173086" y="45816"/>
              <a:ext cx="6298185" cy="70916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Triangulación de Delaunay</a:t>
              </a:r>
            </a:p>
          </p:txBody>
        </p:sp>
      </p:grpSp>
      <p:pic>
        <p:nvPicPr>
          <p:cNvPr id="13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157" y="4333081"/>
            <a:ext cx="4794617" cy="642578"/>
          </a:xfrm>
          <a:prstGeom prst="rect">
            <a:avLst/>
          </a:prstGeom>
          <a:ln w="12700">
            <a:miter lim="400000"/>
          </a:ln>
        </p:spPr>
      </p:pic>
      <p:sp>
        <p:nvSpPr>
          <p:cNvPr id="1332" name="Line"/>
          <p:cNvSpPr/>
          <p:nvPr/>
        </p:nvSpPr>
        <p:spPr>
          <a:xfrm>
            <a:off x="1511746" y="8984059"/>
            <a:ext cx="984588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3" name="Circle"/>
          <p:cNvSpPr/>
          <p:nvPr/>
        </p:nvSpPr>
        <p:spPr>
          <a:xfrm rot="19140000">
            <a:off x="1922104" y="8875164"/>
            <a:ext cx="213242" cy="21779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4" name="Circle"/>
          <p:cNvSpPr/>
          <p:nvPr/>
        </p:nvSpPr>
        <p:spPr>
          <a:xfrm rot="19140000">
            <a:off x="3082038" y="8875164"/>
            <a:ext cx="213241" cy="21779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5" name="Circle"/>
          <p:cNvSpPr/>
          <p:nvPr/>
        </p:nvSpPr>
        <p:spPr>
          <a:xfrm rot="19140000">
            <a:off x="4241971" y="8875164"/>
            <a:ext cx="213241" cy="21779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6" name="Circle"/>
          <p:cNvSpPr/>
          <p:nvPr/>
        </p:nvSpPr>
        <p:spPr>
          <a:xfrm rot="19140000">
            <a:off x="5401905" y="8875164"/>
            <a:ext cx="213241" cy="21779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7" name="Circle"/>
          <p:cNvSpPr/>
          <p:nvPr/>
        </p:nvSpPr>
        <p:spPr>
          <a:xfrm rot="19140000">
            <a:off x="6434838" y="8875164"/>
            <a:ext cx="213241" cy="21779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8" name="Circle"/>
          <p:cNvSpPr/>
          <p:nvPr/>
        </p:nvSpPr>
        <p:spPr>
          <a:xfrm rot="19140000">
            <a:off x="7594772" y="8875164"/>
            <a:ext cx="213241" cy="21779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9" name="Circle"/>
          <p:cNvSpPr/>
          <p:nvPr/>
        </p:nvSpPr>
        <p:spPr>
          <a:xfrm rot="19140000">
            <a:off x="8754705" y="8875164"/>
            <a:ext cx="213241" cy="21779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0" name="Circle"/>
          <p:cNvSpPr/>
          <p:nvPr/>
        </p:nvSpPr>
        <p:spPr>
          <a:xfrm rot="19140000">
            <a:off x="9914639" y="8875164"/>
            <a:ext cx="213241" cy="21779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70691" y="9262070"/>
            <a:ext cx="3683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803" y="2932480"/>
            <a:ext cx="7243441" cy="664388"/>
          </a:xfrm>
          <a:prstGeom prst="rect">
            <a:avLst/>
          </a:prstGeom>
          <a:ln w="12700">
            <a:miter lim="400000"/>
          </a:ln>
        </p:spPr>
      </p:pic>
      <p:sp>
        <p:nvSpPr>
          <p:cNvPr id="1343" name="Line"/>
          <p:cNvSpPr/>
          <p:nvPr/>
        </p:nvSpPr>
        <p:spPr>
          <a:xfrm flipV="1">
            <a:off x="1977681" y="4474224"/>
            <a:ext cx="6869915" cy="4112088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4" name="Line"/>
          <p:cNvSpPr/>
          <p:nvPr/>
        </p:nvSpPr>
        <p:spPr>
          <a:xfrm flipV="1">
            <a:off x="7670972" y="4467137"/>
            <a:ext cx="1241398" cy="1126282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5" name="Line"/>
          <p:cNvSpPr/>
          <p:nvPr/>
        </p:nvSpPr>
        <p:spPr>
          <a:xfrm flipV="1">
            <a:off x="8854453" y="2366120"/>
            <a:ext cx="1168532" cy="2075039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6" name="Line"/>
          <p:cNvSpPr/>
          <p:nvPr/>
        </p:nvSpPr>
        <p:spPr>
          <a:xfrm flipV="1">
            <a:off x="2028401" y="2430778"/>
            <a:ext cx="7948149" cy="6210842"/>
          </a:xfrm>
          <a:prstGeom prst="line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7" name="Circle"/>
          <p:cNvSpPr/>
          <p:nvPr/>
        </p:nvSpPr>
        <p:spPr>
          <a:xfrm rot="19140000">
            <a:off x="1922104" y="8489226"/>
            <a:ext cx="213242" cy="21779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8" name="Circle"/>
          <p:cNvSpPr/>
          <p:nvPr/>
        </p:nvSpPr>
        <p:spPr>
          <a:xfrm rot="19140000">
            <a:off x="3082038" y="8123348"/>
            <a:ext cx="213241" cy="21779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9" name="Circle"/>
          <p:cNvSpPr/>
          <p:nvPr/>
        </p:nvSpPr>
        <p:spPr>
          <a:xfrm rot="19140000">
            <a:off x="4241971" y="7556081"/>
            <a:ext cx="213241" cy="21779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0" name="Circle"/>
          <p:cNvSpPr/>
          <p:nvPr/>
        </p:nvSpPr>
        <p:spPr>
          <a:xfrm rot="19140000">
            <a:off x="9914639" y="2257376"/>
            <a:ext cx="213241" cy="21779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1" name="Circle"/>
          <p:cNvSpPr/>
          <p:nvPr/>
        </p:nvSpPr>
        <p:spPr>
          <a:xfrm rot="19140000">
            <a:off x="5401905" y="6717881"/>
            <a:ext cx="213241" cy="21779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2" name="Circle"/>
          <p:cNvSpPr/>
          <p:nvPr/>
        </p:nvSpPr>
        <p:spPr>
          <a:xfrm rot="19140000">
            <a:off x="7594772" y="5458475"/>
            <a:ext cx="213241" cy="21779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3" name="Circle"/>
          <p:cNvSpPr/>
          <p:nvPr/>
        </p:nvSpPr>
        <p:spPr>
          <a:xfrm rot="19140000">
            <a:off x="8754705" y="4332113"/>
            <a:ext cx="213241" cy="21779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5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4938" y="6525177"/>
            <a:ext cx="2067561" cy="2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-0.216513" origin="layout" pathEditMode="relative">
                                      <p:cBhvr>
                                        <p:cTn id="11" dur="1000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3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7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3" grpId="16"/>
      <p:bldP build="whole" bldLvl="1" animBg="1" rev="0" advAuto="0" spid="1330" grpId="1"/>
      <p:bldP build="whole" bldLvl="1" animBg="1" rev="0" advAuto="0" spid="1345" grpId="12"/>
      <p:bldP build="whole" bldLvl="1" animBg="1" rev="0" advAuto="0" spid="1318" grpId="17"/>
      <p:bldP build="whole" bldLvl="1" animBg="1" rev="0" advAuto="0" spid="1351" grpId="7"/>
      <p:bldP build="whole" bldLvl="1" animBg="1" rev="0" advAuto="0" spid="1353" grpId="5"/>
      <p:bldP build="whole" bldLvl="1" animBg="1" rev="0" advAuto="0" spid="1319" grpId="20"/>
      <p:bldP build="whole" bldLvl="1" animBg="1" rev="0" advAuto="0" spid="1348" grpId="9"/>
      <p:bldP build="whole" bldLvl="1" animBg="1" rev="0" advAuto="0" spid="1317" grpId="15"/>
      <p:bldP build="whole" bldLvl="1" animBg="1" rev="0" advAuto="0" spid="1321" grpId="19"/>
      <p:bldP build="whole" bldLvl="1" animBg="1" rev="0" advAuto="0" spid="1344" grpId="13"/>
      <p:bldP build="whole" bldLvl="1" animBg="1" rev="0" advAuto="0" spid="1350" grpId="4"/>
      <p:bldP build="whole" bldLvl="1" animBg="1" rev="0" advAuto="0" spid="1342" grpId="3"/>
      <p:bldP build="whole" bldLvl="1" animBg="1" rev="0" advAuto="0" spid="1349" grpId="8"/>
      <p:bldP build="whole" bldLvl="1" animBg="1" rev="0" advAuto="0" spid="1347" grpId="10"/>
      <p:bldP build="whole" bldLvl="1" animBg="1" rev="0" advAuto="0" spid="1354" grpId="11"/>
      <p:bldP build="whole" bldLvl="1" animBg="1" rev="0" advAuto="0" spid="1320" grpId="21"/>
      <p:bldP build="whole" bldLvl="1" animBg="1" rev="0" advAuto="0" spid="1323" grpId="22"/>
      <p:bldP build="whole" bldLvl="1" animBg="1" rev="0" advAuto="0" spid="1322" grpId="18"/>
      <p:bldP build="whole" bldLvl="1" animBg="1" rev="0" advAuto="0" spid="1346" grpId="14"/>
      <p:bldP build="whole" bldLvl="1" animBg="1" rev="0" advAuto="0" spid="1352" grpId="6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7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1358" name="Complejidad"/>
          <p:cNvSpPr txBox="1"/>
          <p:nvPr/>
        </p:nvSpPr>
        <p:spPr>
          <a:xfrm>
            <a:off x="252177" y="1512133"/>
            <a:ext cx="3102446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Complejidad</a:t>
            </a:r>
          </a:p>
        </p:txBody>
      </p:sp>
      <p:pic>
        <p:nvPicPr>
          <p:cNvPr id="1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070" y="4600654"/>
            <a:ext cx="7779935" cy="189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553" y="1795851"/>
            <a:ext cx="3642695" cy="1086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953" y="3493695"/>
            <a:ext cx="8299089" cy="990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292" y="5426380"/>
            <a:ext cx="3642696" cy="1271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6432" y="7325495"/>
            <a:ext cx="11931936" cy="591925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Diagrama de Voronoi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Diagrama de Voronoi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1"/>
      <p:bldP build="whole" bldLvl="1" animBg="1" rev="0" advAuto="0" spid="249" grpId="2"/>
      <p:bldP build="whole" bldLvl="1" animBg="1" rev="0" advAuto="0" spid="251" grpId="4"/>
      <p:bldP build="whole" bldLvl="1" animBg="1" rev="0" advAuto="0" spid="25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5" name="Diagrama de Voronoi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Diagrama de Voronoi</a:t>
            </a:r>
          </a:p>
        </p:txBody>
      </p:sp>
      <p:sp>
        <p:nvSpPr>
          <p:cNvPr id="256" name="Circle"/>
          <p:cNvSpPr/>
          <p:nvPr/>
        </p:nvSpPr>
        <p:spPr>
          <a:xfrm>
            <a:off x="4876800" y="2459566"/>
            <a:ext cx="227674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Circle"/>
          <p:cNvSpPr/>
          <p:nvPr/>
        </p:nvSpPr>
        <p:spPr>
          <a:xfrm>
            <a:off x="7577666" y="32001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Circle"/>
          <p:cNvSpPr/>
          <p:nvPr/>
        </p:nvSpPr>
        <p:spPr>
          <a:xfrm>
            <a:off x="8754533" y="28699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Circle"/>
          <p:cNvSpPr/>
          <p:nvPr/>
        </p:nvSpPr>
        <p:spPr>
          <a:xfrm>
            <a:off x="8754533" y="51728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Circle"/>
          <p:cNvSpPr/>
          <p:nvPr/>
        </p:nvSpPr>
        <p:spPr>
          <a:xfrm>
            <a:off x="6764866" y="51728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1" name="Circle"/>
          <p:cNvSpPr/>
          <p:nvPr/>
        </p:nvSpPr>
        <p:spPr>
          <a:xfrm>
            <a:off x="5613400" y="67561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Circle"/>
          <p:cNvSpPr/>
          <p:nvPr/>
        </p:nvSpPr>
        <p:spPr>
          <a:xfrm>
            <a:off x="8373533" y="7145601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3" name="Circle"/>
          <p:cNvSpPr/>
          <p:nvPr/>
        </p:nvSpPr>
        <p:spPr>
          <a:xfrm>
            <a:off x="6426663" y="79118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Circle"/>
          <p:cNvSpPr/>
          <p:nvPr/>
        </p:nvSpPr>
        <p:spPr>
          <a:xfrm>
            <a:off x="3314700" y="55792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Circle"/>
          <p:cNvSpPr/>
          <p:nvPr/>
        </p:nvSpPr>
        <p:spPr>
          <a:xfrm>
            <a:off x="3635242" y="796284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Line"/>
          <p:cNvSpPr/>
          <p:nvPr/>
        </p:nvSpPr>
        <p:spPr>
          <a:xfrm flipV="1">
            <a:off x="3441699" y="2507786"/>
            <a:ext cx="1562584" cy="31733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Line"/>
          <p:cNvSpPr/>
          <p:nvPr/>
        </p:nvSpPr>
        <p:spPr>
          <a:xfrm flipH="1" flipV="1">
            <a:off x="5047475" y="2669993"/>
            <a:ext cx="1841313" cy="25751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8" name="Line"/>
          <p:cNvSpPr/>
          <p:nvPr/>
        </p:nvSpPr>
        <p:spPr>
          <a:xfrm flipV="1">
            <a:off x="3421895" y="5272189"/>
            <a:ext cx="3433566" cy="4189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Line"/>
          <p:cNvSpPr/>
          <p:nvPr/>
        </p:nvSpPr>
        <p:spPr>
          <a:xfrm>
            <a:off x="4977249" y="2545397"/>
            <a:ext cx="2688352" cy="7248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Line"/>
          <p:cNvSpPr/>
          <p:nvPr/>
        </p:nvSpPr>
        <p:spPr>
          <a:xfrm flipV="1">
            <a:off x="6932232" y="3357704"/>
            <a:ext cx="786908" cy="18725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Line"/>
          <p:cNvSpPr/>
          <p:nvPr/>
        </p:nvSpPr>
        <p:spPr>
          <a:xfrm>
            <a:off x="6931893" y="5281810"/>
            <a:ext cx="1937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Line"/>
          <p:cNvSpPr/>
          <p:nvPr/>
        </p:nvSpPr>
        <p:spPr>
          <a:xfrm flipH="1" flipV="1">
            <a:off x="7665323" y="3230705"/>
            <a:ext cx="1234814" cy="21265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Line"/>
          <p:cNvSpPr/>
          <p:nvPr/>
        </p:nvSpPr>
        <p:spPr>
          <a:xfrm flipV="1">
            <a:off x="8881070" y="3103704"/>
            <a:ext cx="1" cy="216076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Line"/>
          <p:cNvSpPr/>
          <p:nvPr/>
        </p:nvSpPr>
        <p:spPr>
          <a:xfrm flipH="1">
            <a:off x="7763276" y="3021229"/>
            <a:ext cx="1038907" cy="3148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Line"/>
          <p:cNvSpPr/>
          <p:nvPr/>
        </p:nvSpPr>
        <p:spPr>
          <a:xfrm>
            <a:off x="4933210" y="2516266"/>
            <a:ext cx="3916388" cy="47165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Line"/>
          <p:cNvSpPr/>
          <p:nvPr/>
        </p:nvSpPr>
        <p:spPr>
          <a:xfrm flipV="1">
            <a:off x="5686424" y="5277881"/>
            <a:ext cx="1194845" cy="15884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Line"/>
          <p:cNvSpPr/>
          <p:nvPr/>
        </p:nvSpPr>
        <p:spPr>
          <a:xfrm flipH="1" flipV="1">
            <a:off x="6905140" y="5336718"/>
            <a:ext cx="1598127" cy="19299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Line"/>
          <p:cNvSpPr/>
          <p:nvPr/>
        </p:nvSpPr>
        <p:spPr>
          <a:xfrm flipH="1" flipV="1">
            <a:off x="5727810" y="6845438"/>
            <a:ext cx="2794031" cy="4174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Line"/>
          <p:cNvSpPr/>
          <p:nvPr/>
        </p:nvSpPr>
        <p:spPr>
          <a:xfrm flipV="1">
            <a:off x="8494058" y="5272595"/>
            <a:ext cx="374482" cy="20007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Line"/>
          <p:cNvSpPr/>
          <p:nvPr/>
        </p:nvSpPr>
        <p:spPr>
          <a:xfrm flipV="1">
            <a:off x="6577906" y="7251758"/>
            <a:ext cx="1927400" cy="7967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Line"/>
          <p:cNvSpPr/>
          <p:nvPr/>
        </p:nvSpPr>
        <p:spPr>
          <a:xfrm flipH="1" flipV="1">
            <a:off x="5724124" y="6856465"/>
            <a:ext cx="808420" cy="11949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Line"/>
          <p:cNvSpPr/>
          <p:nvPr/>
        </p:nvSpPr>
        <p:spPr>
          <a:xfrm flipH="1">
            <a:off x="3710435" y="8052012"/>
            <a:ext cx="28564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Line"/>
          <p:cNvSpPr/>
          <p:nvPr/>
        </p:nvSpPr>
        <p:spPr>
          <a:xfrm flipH="1">
            <a:off x="3836728" y="6853387"/>
            <a:ext cx="1924114" cy="11522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Line"/>
          <p:cNvSpPr/>
          <p:nvPr/>
        </p:nvSpPr>
        <p:spPr>
          <a:xfrm>
            <a:off x="3409000" y="5608725"/>
            <a:ext cx="375038" cy="252395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Line"/>
          <p:cNvSpPr/>
          <p:nvPr/>
        </p:nvSpPr>
        <p:spPr>
          <a:xfrm>
            <a:off x="3447258" y="5677186"/>
            <a:ext cx="2296628" cy="11915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Oval"/>
          <p:cNvSpPr/>
          <p:nvPr/>
        </p:nvSpPr>
        <p:spPr>
          <a:xfrm>
            <a:off x="4419365" y="2143913"/>
            <a:ext cx="3349411" cy="3346221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Oval"/>
          <p:cNvSpPr/>
          <p:nvPr/>
        </p:nvSpPr>
        <p:spPr>
          <a:xfrm>
            <a:off x="7410347" y="2905868"/>
            <a:ext cx="2427404" cy="2418195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Oval"/>
          <p:cNvSpPr/>
          <p:nvPr/>
        </p:nvSpPr>
        <p:spPr>
          <a:xfrm>
            <a:off x="6686894" y="3339033"/>
            <a:ext cx="2427404" cy="2418194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Circle"/>
          <p:cNvSpPr/>
          <p:nvPr/>
        </p:nvSpPr>
        <p:spPr>
          <a:xfrm>
            <a:off x="5708025" y="5293150"/>
            <a:ext cx="2877148" cy="2877830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Oval"/>
          <p:cNvSpPr/>
          <p:nvPr/>
        </p:nvSpPr>
        <p:spPr>
          <a:xfrm>
            <a:off x="3762452" y="6787885"/>
            <a:ext cx="2752453" cy="2804588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1" name="Oval"/>
          <p:cNvSpPr/>
          <p:nvPr/>
        </p:nvSpPr>
        <p:spPr>
          <a:xfrm>
            <a:off x="2933334" y="5354205"/>
            <a:ext cx="2752453" cy="2804588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2" name="Oval"/>
          <p:cNvSpPr/>
          <p:nvPr/>
        </p:nvSpPr>
        <p:spPr>
          <a:xfrm>
            <a:off x="3023050" y="2530943"/>
            <a:ext cx="3960574" cy="4034374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3" name="Oval"/>
          <p:cNvSpPr/>
          <p:nvPr/>
        </p:nvSpPr>
        <p:spPr>
          <a:xfrm>
            <a:off x="3345451" y="3346817"/>
            <a:ext cx="3532621" cy="3606698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4" name="Oval"/>
          <p:cNvSpPr/>
          <p:nvPr/>
        </p:nvSpPr>
        <p:spPr>
          <a:xfrm>
            <a:off x="6591604" y="4746583"/>
            <a:ext cx="2617985" cy="2651089"/>
          </a:xfrm>
          <a:prstGeom prst="ellips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3" name="Connection Line"/>
          <p:cNvSpPr/>
          <p:nvPr/>
        </p:nvSpPr>
        <p:spPr>
          <a:xfrm>
            <a:off x="3813633" y="2087284"/>
            <a:ext cx="6661680" cy="1141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21600" y="216"/>
                </a:moveTo>
                <a:cubicBezTo>
                  <a:pt x="15672" y="21600"/>
                  <a:pt x="8472" y="21528"/>
                  <a:pt x="0" y="0"/>
                </a:cubicBezTo>
              </a:path>
            </a:pathLst>
          </a:custGeom>
          <a:ln w="63500">
            <a:solidFill>
              <a:schemeClr val="accent1">
                <a:lumOff val="16847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96" name="Circle"/>
          <p:cNvSpPr/>
          <p:nvPr/>
        </p:nvSpPr>
        <p:spPr>
          <a:xfrm>
            <a:off x="8554762" y="4021402"/>
            <a:ext cx="227675" cy="22913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7" name="Circle"/>
          <p:cNvSpPr/>
          <p:nvPr/>
        </p:nvSpPr>
        <p:spPr>
          <a:xfrm>
            <a:off x="7810268" y="4433565"/>
            <a:ext cx="227675" cy="22913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Circle"/>
          <p:cNvSpPr/>
          <p:nvPr/>
        </p:nvSpPr>
        <p:spPr>
          <a:xfrm>
            <a:off x="5967533" y="3702458"/>
            <a:ext cx="227675" cy="22913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9" name="Circle"/>
          <p:cNvSpPr/>
          <p:nvPr/>
        </p:nvSpPr>
        <p:spPr>
          <a:xfrm>
            <a:off x="4876800" y="4425657"/>
            <a:ext cx="227674" cy="22913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Circle"/>
          <p:cNvSpPr/>
          <p:nvPr/>
        </p:nvSpPr>
        <p:spPr>
          <a:xfrm>
            <a:off x="4985224" y="5035601"/>
            <a:ext cx="227675" cy="22913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1" name="Circle"/>
          <p:cNvSpPr/>
          <p:nvPr/>
        </p:nvSpPr>
        <p:spPr>
          <a:xfrm>
            <a:off x="5012140" y="8087454"/>
            <a:ext cx="227675" cy="22913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2" name="Circle"/>
          <p:cNvSpPr/>
          <p:nvPr/>
        </p:nvSpPr>
        <p:spPr>
          <a:xfrm>
            <a:off x="7041137" y="6641934"/>
            <a:ext cx="227675" cy="22913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3" name="Circle"/>
          <p:cNvSpPr/>
          <p:nvPr/>
        </p:nvSpPr>
        <p:spPr>
          <a:xfrm>
            <a:off x="7820476" y="5988583"/>
            <a:ext cx="227675" cy="22913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4" name="Circle"/>
          <p:cNvSpPr/>
          <p:nvPr/>
        </p:nvSpPr>
        <p:spPr>
          <a:xfrm>
            <a:off x="4183023" y="6666033"/>
            <a:ext cx="227675" cy="22913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5" name="Line"/>
          <p:cNvSpPr/>
          <p:nvPr/>
        </p:nvSpPr>
        <p:spPr>
          <a:xfrm flipV="1">
            <a:off x="4296059" y="5178416"/>
            <a:ext cx="805181" cy="1587418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Line"/>
          <p:cNvSpPr/>
          <p:nvPr/>
        </p:nvSpPr>
        <p:spPr>
          <a:xfrm flipH="1" flipV="1">
            <a:off x="4959241" y="4479361"/>
            <a:ext cx="177921" cy="703688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7" name="Line"/>
          <p:cNvSpPr/>
          <p:nvPr/>
        </p:nvSpPr>
        <p:spPr>
          <a:xfrm flipV="1">
            <a:off x="4954583" y="3786210"/>
            <a:ext cx="1138710" cy="757606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Line"/>
          <p:cNvSpPr/>
          <p:nvPr/>
        </p:nvSpPr>
        <p:spPr>
          <a:xfrm>
            <a:off x="5043446" y="5168128"/>
            <a:ext cx="2144376" cy="1607993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9" name="Line"/>
          <p:cNvSpPr/>
          <p:nvPr/>
        </p:nvSpPr>
        <p:spPr>
          <a:xfrm flipV="1">
            <a:off x="7096457" y="6170551"/>
            <a:ext cx="814097" cy="611696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0" name="Line"/>
          <p:cNvSpPr/>
          <p:nvPr/>
        </p:nvSpPr>
        <p:spPr>
          <a:xfrm flipV="1">
            <a:off x="7937911" y="4478420"/>
            <a:ext cx="1" cy="1536979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1" name="Line"/>
          <p:cNvSpPr/>
          <p:nvPr/>
        </p:nvSpPr>
        <p:spPr>
          <a:xfrm flipH="1" flipV="1">
            <a:off x="6108800" y="3782087"/>
            <a:ext cx="1749832" cy="765852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Line"/>
          <p:cNvSpPr/>
          <p:nvPr/>
        </p:nvSpPr>
        <p:spPr>
          <a:xfrm flipH="1">
            <a:off x="7912563" y="4169028"/>
            <a:ext cx="714934" cy="360320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3" name="Line"/>
          <p:cNvSpPr/>
          <p:nvPr/>
        </p:nvSpPr>
        <p:spPr>
          <a:xfrm flipH="1" flipV="1">
            <a:off x="4279569" y="6749343"/>
            <a:ext cx="838161" cy="1409217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Line"/>
          <p:cNvSpPr/>
          <p:nvPr/>
        </p:nvSpPr>
        <p:spPr>
          <a:xfrm flipV="1">
            <a:off x="5106027" y="6750340"/>
            <a:ext cx="2019213" cy="1407223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Line"/>
          <p:cNvSpPr/>
          <p:nvPr/>
        </p:nvSpPr>
        <p:spPr>
          <a:xfrm>
            <a:off x="7388949" y="1525481"/>
            <a:ext cx="1261420" cy="2567027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6" name="Line"/>
          <p:cNvSpPr/>
          <p:nvPr/>
        </p:nvSpPr>
        <p:spPr>
          <a:xfrm flipV="1">
            <a:off x="8685328" y="3918926"/>
            <a:ext cx="2364618" cy="225200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7" name="Line"/>
          <p:cNvSpPr/>
          <p:nvPr/>
        </p:nvSpPr>
        <p:spPr>
          <a:xfrm>
            <a:off x="7915215" y="6086548"/>
            <a:ext cx="2669741" cy="67518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8" name="Line"/>
          <p:cNvSpPr/>
          <p:nvPr/>
        </p:nvSpPr>
        <p:spPr>
          <a:xfrm>
            <a:off x="7097437" y="6665498"/>
            <a:ext cx="1276066" cy="2038565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9" name="Line"/>
          <p:cNvSpPr/>
          <p:nvPr/>
        </p:nvSpPr>
        <p:spPr>
          <a:xfrm flipH="1">
            <a:off x="6161970" y="1987410"/>
            <a:ext cx="628964" cy="1840867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0" name="Line"/>
          <p:cNvSpPr/>
          <p:nvPr/>
        </p:nvSpPr>
        <p:spPr>
          <a:xfrm flipH="1">
            <a:off x="4963077" y="8092528"/>
            <a:ext cx="170250" cy="1319505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1" name="Line"/>
          <p:cNvSpPr/>
          <p:nvPr/>
        </p:nvSpPr>
        <p:spPr>
          <a:xfrm flipH="1">
            <a:off x="1929485" y="6781110"/>
            <a:ext cx="2387562" cy="327504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2" name="Line"/>
          <p:cNvSpPr/>
          <p:nvPr/>
        </p:nvSpPr>
        <p:spPr>
          <a:xfrm flipH="1">
            <a:off x="1592448" y="4499516"/>
            <a:ext cx="3395761" cy="327385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1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1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1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Class="entr" nodeType="afterEffect" presetID="10" grpId="1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5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5" grpId="10"/>
      <p:bldP build="whole" bldLvl="1" animBg="1" rev="0" advAuto="0" spid="321" grpId="14"/>
      <p:bldP build="whole" bldLvl="1" animBg="1" rev="0" advAuto="0" spid="313" grpId="15"/>
      <p:bldP build="whole" bldLvl="1" animBg="1" rev="0" advAuto="0" spid="314" grpId="16"/>
      <p:bldP build="whole" bldLvl="1" animBg="1" rev="0" advAuto="0" spid="318" grpId="17"/>
      <p:bldP build="whole" bldLvl="1" animBg="1" rev="0" advAuto="0" spid="312" grpId="6"/>
      <p:bldP build="whole" bldLvl="1" animBg="1" rev="0" advAuto="0" spid="322" grpId="7"/>
      <p:bldP build="whole" bldLvl="1" animBg="1" rev="0" advAuto="0" spid="309" grpId="13"/>
      <p:bldP build="whole" bldLvl="1" animBg="1" rev="0" advAuto="0" spid="320" grpId="18"/>
      <p:bldP build="whole" bldLvl="1" animBg="1" rev="0" advAuto="0" spid="319" grpId="2"/>
      <p:bldP build="whole" bldLvl="1" animBg="1" rev="0" advAuto="0" spid="306" grpId="8"/>
      <p:bldP build="whole" bldLvl="1" animBg="1" rev="0" advAuto="0" spid="315" grpId="1"/>
      <p:bldP build="whole" bldLvl="1" animBg="1" rev="0" advAuto="0" spid="307" grpId="4"/>
      <p:bldP build="whole" bldLvl="1" animBg="1" rev="0" advAuto="0" spid="308" grpId="11"/>
      <p:bldP build="whole" bldLvl="1" animBg="1" rev="0" advAuto="0" spid="310" grpId="9"/>
      <p:bldP build="whole" bldLvl="1" animBg="1" rev="0" advAuto="0" spid="311" grpId="5"/>
      <p:bldP build="whole" bldLvl="1" animBg="1" rev="0" advAuto="0" spid="316" grpId="3"/>
      <p:bldP build="whole" bldLvl="1" animBg="1" rev="0" advAuto="0" spid="317" grpId="1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6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grpSp>
        <p:nvGrpSpPr>
          <p:cNvPr id="357" name="Group"/>
          <p:cNvGrpSpPr/>
          <p:nvPr/>
        </p:nvGrpSpPr>
        <p:grpSpPr>
          <a:xfrm>
            <a:off x="3314700" y="2459566"/>
            <a:ext cx="5667508" cy="5732412"/>
            <a:chOff x="0" y="0"/>
            <a:chExt cx="5667507" cy="5732410"/>
          </a:xfrm>
        </p:grpSpPr>
        <p:sp>
          <p:nvSpPr>
            <p:cNvPr id="327" name="Circle"/>
            <p:cNvSpPr/>
            <p:nvPr/>
          </p:nvSpPr>
          <p:spPr>
            <a:xfrm>
              <a:off x="1562099" y="0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8" name="Circle"/>
            <p:cNvSpPr/>
            <p:nvPr/>
          </p:nvSpPr>
          <p:spPr>
            <a:xfrm>
              <a:off x="4262966" y="740568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9" name="Circle"/>
            <p:cNvSpPr/>
            <p:nvPr/>
          </p:nvSpPr>
          <p:spPr>
            <a:xfrm>
              <a:off x="5439833" y="410368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0" name="Circle"/>
            <p:cNvSpPr/>
            <p:nvPr/>
          </p:nvSpPr>
          <p:spPr>
            <a:xfrm>
              <a:off x="5439833" y="2713302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1" name="Circle"/>
            <p:cNvSpPr/>
            <p:nvPr/>
          </p:nvSpPr>
          <p:spPr>
            <a:xfrm>
              <a:off x="3450166" y="2713302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2" name="Circle"/>
            <p:cNvSpPr/>
            <p:nvPr/>
          </p:nvSpPr>
          <p:spPr>
            <a:xfrm>
              <a:off x="2298700" y="4296568"/>
              <a:ext cx="227674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3" name="Circle"/>
            <p:cNvSpPr/>
            <p:nvPr/>
          </p:nvSpPr>
          <p:spPr>
            <a:xfrm>
              <a:off x="5058833" y="4686034"/>
              <a:ext cx="227675" cy="22913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4" name="Circle"/>
            <p:cNvSpPr/>
            <p:nvPr/>
          </p:nvSpPr>
          <p:spPr>
            <a:xfrm>
              <a:off x="3111962" y="5452268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5" name="Circle"/>
            <p:cNvSpPr/>
            <p:nvPr/>
          </p:nvSpPr>
          <p:spPr>
            <a:xfrm>
              <a:off x="0" y="3119702"/>
              <a:ext cx="227674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6" name="Circle"/>
            <p:cNvSpPr/>
            <p:nvPr/>
          </p:nvSpPr>
          <p:spPr>
            <a:xfrm>
              <a:off x="320542" y="5503281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7" name="Line"/>
            <p:cNvSpPr/>
            <p:nvPr/>
          </p:nvSpPr>
          <p:spPr>
            <a:xfrm flipV="1">
              <a:off x="114299" y="48220"/>
              <a:ext cx="1562584" cy="31733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8" name="Line"/>
            <p:cNvSpPr/>
            <p:nvPr/>
          </p:nvSpPr>
          <p:spPr>
            <a:xfrm flipH="1" flipV="1">
              <a:off x="1720075" y="210426"/>
              <a:ext cx="1841313" cy="25751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9" name="Line"/>
            <p:cNvSpPr/>
            <p:nvPr/>
          </p:nvSpPr>
          <p:spPr>
            <a:xfrm flipV="1">
              <a:off x="94495" y="2812622"/>
              <a:ext cx="3433565" cy="418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0" name="Line"/>
            <p:cNvSpPr/>
            <p:nvPr/>
          </p:nvSpPr>
          <p:spPr>
            <a:xfrm>
              <a:off x="1649848" y="85830"/>
              <a:ext cx="2688353" cy="7248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1" name="Line"/>
            <p:cNvSpPr/>
            <p:nvPr/>
          </p:nvSpPr>
          <p:spPr>
            <a:xfrm flipV="1">
              <a:off x="3604831" y="898137"/>
              <a:ext cx="786909" cy="18725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2" name="Line"/>
            <p:cNvSpPr/>
            <p:nvPr/>
          </p:nvSpPr>
          <p:spPr>
            <a:xfrm>
              <a:off x="3604493" y="2822243"/>
              <a:ext cx="19374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3" name="Line"/>
            <p:cNvSpPr/>
            <p:nvPr/>
          </p:nvSpPr>
          <p:spPr>
            <a:xfrm flipH="1" flipV="1">
              <a:off x="4337922" y="771138"/>
              <a:ext cx="1234815" cy="212651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5553669" y="644138"/>
              <a:ext cx="1" cy="216076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5" name="Line"/>
            <p:cNvSpPr/>
            <p:nvPr/>
          </p:nvSpPr>
          <p:spPr>
            <a:xfrm flipH="1">
              <a:off x="4435876" y="561662"/>
              <a:ext cx="1038907" cy="314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" name="Line"/>
            <p:cNvSpPr/>
            <p:nvPr/>
          </p:nvSpPr>
          <p:spPr>
            <a:xfrm>
              <a:off x="1605809" y="56699"/>
              <a:ext cx="3916389" cy="4716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2359024" y="2818314"/>
              <a:ext cx="1194844" cy="158849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" name="Line"/>
            <p:cNvSpPr/>
            <p:nvPr/>
          </p:nvSpPr>
          <p:spPr>
            <a:xfrm flipH="1" flipV="1">
              <a:off x="3577740" y="2877151"/>
              <a:ext cx="1598127" cy="192993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" name="Line"/>
            <p:cNvSpPr/>
            <p:nvPr/>
          </p:nvSpPr>
          <p:spPr>
            <a:xfrm flipH="1" flipV="1">
              <a:off x="2400410" y="4385871"/>
              <a:ext cx="2794030" cy="4174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5166658" y="2813028"/>
              <a:ext cx="374482" cy="20007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1" name="Line"/>
            <p:cNvSpPr/>
            <p:nvPr/>
          </p:nvSpPr>
          <p:spPr>
            <a:xfrm flipV="1">
              <a:off x="3250506" y="4792191"/>
              <a:ext cx="1927399" cy="796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2" name="Line"/>
            <p:cNvSpPr/>
            <p:nvPr/>
          </p:nvSpPr>
          <p:spPr>
            <a:xfrm flipH="1" flipV="1">
              <a:off x="2396723" y="4396898"/>
              <a:ext cx="808421" cy="1194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 flipH="1">
              <a:off x="383034" y="5592445"/>
              <a:ext cx="285648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 flipH="1">
              <a:off x="509328" y="4393820"/>
              <a:ext cx="1924114" cy="11522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5" name="Line"/>
            <p:cNvSpPr/>
            <p:nvPr/>
          </p:nvSpPr>
          <p:spPr>
            <a:xfrm>
              <a:off x="81599" y="3149158"/>
              <a:ext cx="375038" cy="25239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6" name="Line"/>
            <p:cNvSpPr/>
            <p:nvPr/>
          </p:nvSpPr>
          <p:spPr>
            <a:xfrm>
              <a:off x="119858" y="3217619"/>
              <a:ext cx="2296627" cy="11915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58" name="Triangulación de Delaunay"/>
          <p:cNvSpPr txBox="1"/>
          <p:nvPr/>
        </p:nvSpPr>
        <p:spPr>
          <a:xfrm>
            <a:off x="409748" y="1949268"/>
            <a:ext cx="3515437" cy="4363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Triangulación de Delaunay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1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sp>
        <p:nvSpPr>
          <p:cNvPr id="362" name="Circle"/>
          <p:cNvSpPr/>
          <p:nvPr/>
        </p:nvSpPr>
        <p:spPr>
          <a:xfrm>
            <a:off x="4876800" y="2459566"/>
            <a:ext cx="227674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3" name="Circle"/>
          <p:cNvSpPr/>
          <p:nvPr/>
        </p:nvSpPr>
        <p:spPr>
          <a:xfrm>
            <a:off x="7577666" y="32001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4" name="Circle"/>
          <p:cNvSpPr/>
          <p:nvPr/>
        </p:nvSpPr>
        <p:spPr>
          <a:xfrm>
            <a:off x="8754533" y="28699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5" name="Circle"/>
          <p:cNvSpPr/>
          <p:nvPr/>
        </p:nvSpPr>
        <p:spPr>
          <a:xfrm>
            <a:off x="8754533" y="51728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6" name="Circle"/>
          <p:cNvSpPr/>
          <p:nvPr/>
        </p:nvSpPr>
        <p:spPr>
          <a:xfrm>
            <a:off x="6764866" y="51728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7" name="Circle"/>
          <p:cNvSpPr/>
          <p:nvPr/>
        </p:nvSpPr>
        <p:spPr>
          <a:xfrm>
            <a:off x="5613400" y="67561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8" name="Circle"/>
          <p:cNvSpPr/>
          <p:nvPr/>
        </p:nvSpPr>
        <p:spPr>
          <a:xfrm>
            <a:off x="8373533" y="7145601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9" name="Circle"/>
          <p:cNvSpPr/>
          <p:nvPr/>
        </p:nvSpPr>
        <p:spPr>
          <a:xfrm>
            <a:off x="6426663" y="7911835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0" name="Circle"/>
          <p:cNvSpPr/>
          <p:nvPr/>
        </p:nvSpPr>
        <p:spPr>
          <a:xfrm>
            <a:off x="3314700" y="557926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1" name="Circle"/>
          <p:cNvSpPr/>
          <p:nvPr/>
        </p:nvSpPr>
        <p:spPr>
          <a:xfrm>
            <a:off x="3635242" y="7962848"/>
            <a:ext cx="227675" cy="22913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2" name="Deben aparecer en la triangulación"/>
          <p:cNvSpPr txBox="1"/>
          <p:nvPr/>
        </p:nvSpPr>
        <p:spPr>
          <a:xfrm>
            <a:off x="501959" y="2998092"/>
            <a:ext cx="4617949" cy="43639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Deben aparecer en la triangulación</a:t>
            </a:r>
          </a:p>
        </p:txBody>
      </p:sp>
      <p:grpSp>
        <p:nvGrpSpPr>
          <p:cNvPr id="375" name="Group"/>
          <p:cNvGrpSpPr/>
          <p:nvPr/>
        </p:nvGrpSpPr>
        <p:grpSpPr>
          <a:xfrm>
            <a:off x="408648" y="1744728"/>
            <a:ext cx="3210274" cy="469901"/>
            <a:chOff x="0" y="0"/>
            <a:chExt cx="3210272" cy="469900"/>
          </a:xfrm>
        </p:grpSpPr>
        <p:pic>
          <p:nvPicPr>
            <p:cNvPr id="37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120900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plana"/>
            <p:cNvSpPr txBox="1"/>
            <p:nvPr/>
          </p:nvSpPr>
          <p:spPr>
            <a:xfrm>
              <a:off x="2386855" y="16752"/>
              <a:ext cx="823418" cy="436396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plana</a:t>
              </a:r>
            </a:p>
          </p:txBody>
        </p:sp>
      </p:grpSp>
      <p:sp>
        <p:nvSpPr>
          <p:cNvPr id="376" name="Line"/>
          <p:cNvSpPr/>
          <p:nvPr/>
        </p:nvSpPr>
        <p:spPr>
          <a:xfrm flipV="1">
            <a:off x="3428999" y="3415126"/>
            <a:ext cx="4189877" cy="22660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7" name="Line"/>
          <p:cNvSpPr/>
          <p:nvPr/>
        </p:nvSpPr>
        <p:spPr>
          <a:xfrm flipV="1">
            <a:off x="3554769" y="5270056"/>
            <a:ext cx="3356697" cy="4111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8" name="Line"/>
          <p:cNvSpPr/>
          <p:nvPr/>
        </p:nvSpPr>
        <p:spPr>
          <a:xfrm flipV="1">
            <a:off x="5678325" y="5298777"/>
            <a:ext cx="3198902" cy="15575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9" name="Line"/>
          <p:cNvSpPr/>
          <p:nvPr/>
        </p:nvSpPr>
        <p:spPr>
          <a:xfrm>
            <a:off x="3470407" y="3526448"/>
            <a:ext cx="3042286" cy="414533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0" name="Line"/>
          <p:cNvSpPr/>
          <p:nvPr/>
        </p:nvSpPr>
        <p:spPr>
          <a:xfrm>
            <a:off x="2816454" y="3770977"/>
            <a:ext cx="2847455" cy="1581969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1" name="Line"/>
          <p:cNvSpPr/>
          <p:nvPr/>
        </p:nvSpPr>
        <p:spPr>
          <a:xfrm>
            <a:off x="1758532" y="3770552"/>
            <a:ext cx="4274663" cy="2688455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ID="10" grpId="1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3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7" dur="6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"/>
                            </p:stCondLst>
                            <p:childTnLst>
                              <p:par>
                                <p:cTn id="59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1" dur="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0" dur="2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4" dur="2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2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2" grpId="10"/>
      <p:bldP build="whole" bldLvl="1" animBg="1" rev="0" advAuto="0" spid="365" grpId="4"/>
      <p:bldP build="whole" bldLvl="1" animBg="1" rev="0" advAuto="0" spid="375" grpId="1"/>
      <p:bldP build="whole" bldLvl="1" animBg="1" rev="0" advAuto="0" spid="369" grpId="8"/>
      <p:bldP build="whole" bldLvl="1" animBg="1" rev="0" advAuto="0" spid="367" grpId="6"/>
      <p:bldP build="whole" bldLvl="1" animBg="1" rev="0" advAuto="0" spid="363" grpId="3"/>
      <p:bldP build="whole" bldLvl="1" animBg="1" rev="0" advAuto="0" spid="371" grpId="9"/>
      <p:bldP build="whole" bldLvl="1" animBg="1" rev="0" advAuto="0" spid="366" grpId="11"/>
      <p:bldP build="whole" bldLvl="1" animBg="1" rev="0" advAuto="0" spid="380" grpId="17"/>
      <p:bldP build="whole" bldLvl="1" animBg="1" rev="0" advAuto="0" spid="372" grpId="15"/>
      <p:bldP build="whole" bldLvl="1" animBg="1" rev="0" advAuto="0" spid="376" grpId="12"/>
      <p:bldP build="whole" bldLvl="1" animBg="1" rev="0" advAuto="0" spid="379" grpId="16"/>
      <p:bldP build="whole" bldLvl="1" animBg="1" rev="0" advAuto="0" spid="377" grpId="13"/>
      <p:bldP build="whole" bldLvl="1" animBg="1" rev="0" advAuto="0" spid="370" grpId="5"/>
      <p:bldP build="whole" bldLvl="1" animBg="1" rev="0" advAuto="0" spid="364" grpId="2"/>
      <p:bldP build="whole" bldLvl="1" animBg="1" rev="0" advAuto="0" spid="368" grpId="7"/>
      <p:bldP build="whole" bldLvl="1" animBg="1" rev="0" advAuto="0" spid="378" grpId="14"/>
      <p:bldP build="whole" bldLvl="1" animBg="1" rev="0" advAuto="0" spid="381" grpId="18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angle"/>
          <p:cNvSpPr/>
          <p:nvPr/>
        </p:nvSpPr>
        <p:spPr>
          <a:xfrm>
            <a:off x="-25400" y="-8467"/>
            <a:ext cx="13055600" cy="135630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4" name="CDT"/>
          <p:cNvSpPr txBox="1"/>
          <p:nvPr>
            <p:ph type="ctrTitle"/>
          </p:nvPr>
        </p:nvSpPr>
        <p:spPr>
          <a:xfrm>
            <a:off x="207433" y="154946"/>
            <a:ext cx="10633010" cy="1029478"/>
          </a:xfrm>
          <a:prstGeom prst="rect">
            <a:avLst/>
          </a:prstGeom>
        </p:spPr>
        <p:txBody>
          <a:bodyPr/>
          <a:lstStyle>
            <a:lvl1pPr algn="l" defTabSz="373887">
              <a:defRPr b="1" sz="6016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CDT</a:t>
            </a:r>
          </a:p>
        </p:txBody>
      </p:sp>
      <p:grpSp>
        <p:nvGrpSpPr>
          <p:cNvPr id="398" name="Group"/>
          <p:cNvGrpSpPr/>
          <p:nvPr/>
        </p:nvGrpSpPr>
        <p:grpSpPr>
          <a:xfrm>
            <a:off x="6654668" y="3227942"/>
            <a:ext cx="5308204" cy="5448726"/>
            <a:chOff x="0" y="0"/>
            <a:chExt cx="5308203" cy="5448724"/>
          </a:xfrm>
        </p:grpSpPr>
        <p:sp>
          <p:nvSpPr>
            <p:cNvPr id="385" name="Circle"/>
            <p:cNvSpPr/>
            <p:nvPr/>
          </p:nvSpPr>
          <p:spPr>
            <a:xfrm>
              <a:off x="1463066" y="0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6" name="Circle"/>
            <p:cNvSpPr/>
            <p:nvPr/>
          </p:nvSpPr>
          <p:spPr>
            <a:xfrm>
              <a:off x="3992706" y="703919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7" name="Circle"/>
            <p:cNvSpPr/>
            <p:nvPr/>
          </p:nvSpPr>
          <p:spPr>
            <a:xfrm>
              <a:off x="5094963" y="390060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8" name="Circle"/>
            <p:cNvSpPr/>
            <p:nvPr/>
          </p:nvSpPr>
          <p:spPr>
            <a:xfrm>
              <a:off x="5094963" y="2579026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9" name="Circle"/>
            <p:cNvSpPr/>
            <p:nvPr/>
          </p:nvSpPr>
          <p:spPr>
            <a:xfrm>
              <a:off x="3231435" y="2579026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0" name="Circle"/>
            <p:cNvSpPr/>
            <p:nvPr/>
          </p:nvSpPr>
          <p:spPr>
            <a:xfrm>
              <a:off x="2152968" y="4083940"/>
              <a:ext cx="213242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1" name="Circle"/>
            <p:cNvSpPr/>
            <p:nvPr/>
          </p:nvSpPr>
          <p:spPr>
            <a:xfrm>
              <a:off x="4738117" y="4454132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2" name="Circle"/>
            <p:cNvSpPr/>
            <p:nvPr/>
          </p:nvSpPr>
          <p:spPr>
            <a:xfrm>
              <a:off x="2914673" y="5182447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3" name="Circle"/>
            <p:cNvSpPr/>
            <p:nvPr/>
          </p:nvSpPr>
          <p:spPr>
            <a:xfrm>
              <a:off x="0" y="2965314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" name="Circle"/>
            <p:cNvSpPr/>
            <p:nvPr/>
          </p:nvSpPr>
          <p:spPr>
            <a:xfrm>
              <a:off x="300220" y="5230934"/>
              <a:ext cx="213241" cy="2177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" name="Line"/>
            <p:cNvSpPr/>
            <p:nvPr/>
          </p:nvSpPr>
          <p:spPr>
            <a:xfrm flipV="1">
              <a:off x="107053" y="908270"/>
              <a:ext cx="3924250" cy="21538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 flipV="1">
              <a:off x="224849" y="2671404"/>
              <a:ext cx="3143892" cy="3908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" name="Line"/>
            <p:cNvSpPr/>
            <p:nvPr/>
          </p:nvSpPr>
          <p:spPr>
            <a:xfrm flipV="1">
              <a:off x="2213778" y="2698704"/>
              <a:ext cx="2996101" cy="14804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429" name="Group"/>
          <p:cNvGrpSpPr/>
          <p:nvPr/>
        </p:nvGrpSpPr>
        <p:grpSpPr>
          <a:xfrm>
            <a:off x="486833" y="3086100"/>
            <a:ext cx="5667509" cy="5732411"/>
            <a:chOff x="0" y="0"/>
            <a:chExt cx="5667507" cy="5732410"/>
          </a:xfrm>
        </p:grpSpPr>
        <p:sp>
          <p:nvSpPr>
            <p:cNvPr id="399" name="Circle"/>
            <p:cNvSpPr/>
            <p:nvPr/>
          </p:nvSpPr>
          <p:spPr>
            <a:xfrm>
              <a:off x="1562099" y="0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0" name="Circle"/>
            <p:cNvSpPr/>
            <p:nvPr/>
          </p:nvSpPr>
          <p:spPr>
            <a:xfrm>
              <a:off x="4262966" y="740568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1" name="Circle"/>
            <p:cNvSpPr/>
            <p:nvPr/>
          </p:nvSpPr>
          <p:spPr>
            <a:xfrm>
              <a:off x="5439833" y="410368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2" name="Circle"/>
            <p:cNvSpPr/>
            <p:nvPr/>
          </p:nvSpPr>
          <p:spPr>
            <a:xfrm>
              <a:off x="5439833" y="2713302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3" name="Circle"/>
            <p:cNvSpPr/>
            <p:nvPr/>
          </p:nvSpPr>
          <p:spPr>
            <a:xfrm>
              <a:off x="3450166" y="2713302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4" name="Circle"/>
            <p:cNvSpPr/>
            <p:nvPr/>
          </p:nvSpPr>
          <p:spPr>
            <a:xfrm>
              <a:off x="2298700" y="4296568"/>
              <a:ext cx="227674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5" name="Circle"/>
            <p:cNvSpPr/>
            <p:nvPr/>
          </p:nvSpPr>
          <p:spPr>
            <a:xfrm>
              <a:off x="5058833" y="4686034"/>
              <a:ext cx="227675" cy="22913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" name="Circle"/>
            <p:cNvSpPr/>
            <p:nvPr/>
          </p:nvSpPr>
          <p:spPr>
            <a:xfrm>
              <a:off x="3111962" y="5452268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7" name="Circle"/>
            <p:cNvSpPr/>
            <p:nvPr/>
          </p:nvSpPr>
          <p:spPr>
            <a:xfrm>
              <a:off x="0" y="3119702"/>
              <a:ext cx="227674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8" name="Circle"/>
            <p:cNvSpPr/>
            <p:nvPr/>
          </p:nvSpPr>
          <p:spPr>
            <a:xfrm>
              <a:off x="320542" y="5503281"/>
              <a:ext cx="227675" cy="22913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114299" y="48220"/>
              <a:ext cx="1562584" cy="31733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0" name="Line"/>
            <p:cNvSpPr/>
            <p:nvPr/>
          </p:nvSpPr>
          <p:spPr>
            <a:xfrm flipH="1" flipV="1">
              <a:off x="1720075" y="210426"/>
              <a:ext cx="1841313" cy="25751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1" name="Line"/>
            <p:cNvSpPr/>
            <p:nvPr/>
          </p:nvSpPr>
          <p:spPr>
            <a:xfrm flipV="1">
              <a:off x="94495" y="2812622"/>
              <a:ext cx="3433565" cy="418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2" name="Line"/>
            <p:cNvSpPr/>
            <p:nvPr/>
          </p:nvSpPr>
          <p:spPr>
            <a:xfrm>
              <a:off x="1649848" y="85830"/>
              <a:ext cx="2688353" cy="7248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3" name="Line"/>
            <p:cNvSpPr/>
            <p:nvPr/>
          </p:nvSpPr>
          <p:spPr>
            <a:xfrm flipV="1">
              <a:off x="3604831" y="898137"/>
              <a:ext cx="786909" cy="18725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4" name="Line"/>
            <p:cNvSpPr/>
            <p:nvPr/>
          </p:nvSpPr>
          <p:spPr>
            <a:xfrm>
              <a:off x="3604493" y="2822243"/>
              <a:ext cx="19374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5" name="Line"/>
            <p:cNvSpPr/>
            <p:nvPr/>
          </p:nvSpPr>
          <p:spPr>
            <a:xfrm flipH="1" flipV="1">
              <a:off x="4337922" y="771138"/>
              <a:ext cx="1234815" cy="212651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" name="Line"/>
            <p:cNvSpPr/>
            <p:nvPr/>
          </p:nvSpPr>
          <p:spPr>
            <a:xfrm flipV="1">
              <a:off x="5553669" y="644138"/>
              <a:ext cx="1" cy="216076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7" name="Line"/>
            <p:cNvSpPr/>
            <p:nvPr/>
          </p:nvSpPr>
          <p:spPr>
            <a:xfrm flipH="1">
              <a:off x="4435876" y="561662"/>
              <a:ext cx="1038907" cy="314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8" name="Line"/>
            <p:cNvSpPr/>
            <p:nvPr/>
          </p:nvSpPr>
          <p:spPr>
            <a:xfrm>
              <a:off x="1605809" y="56699"/>
              <a:ext cx="3916389" cy="4716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" name="Line"/>
            <p:cNvSpPr/>
            <p:nvPr/>
          </p:nvSpPr>
          <p:spPr>
            <a:xfrm flipV="1">
              <a:off x="2359024" y="2818314"/>
              <a:ext cx="1194844" cy="158849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0" name="Line"/>
            <p:cNvSpPr/>
            <p:nvPr/>
          </p:nvSpPr>
          <p:spPr>
            <a:xfrm flipH="1" flipV="1">
              <a:off x="3577740" y="2877151"/>
              <a:ext cx="1598127" cy="192993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 flipH="1" flipV="1">
              <a:off x="2400410" y="4385871"/>
              <a:ext cx="2794030" cy="4174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5166658" y="2813028"/>
              <a:ext cx="374482" cy="20007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3" name="Line"/>
            <p:cNvSpPr/>
            <p:nvPr/>
          </p:nvSpPr>
          <p:spPr>
            <a:xfrm flipV="1">
              <a:off x="3250506" y="4792191"/>
              <a:ext cx="1927399" cy="796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H="1" flipV="1">
              <a:off x="2396723" y="4396898"/>
              <a:ext cx="808421" cy="11949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5" name="Line"/>
            <p:cNvSpPr/>
            <p:nvPr/>
          </p:nvSpPr>
          <p:spPr>
            <a:xfrm flipH="1">
              <a:off x="383034" y="5592445"/>
              <a:ext cx="285648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6" name="Line"/>
            <p:cNvSpPr/>
            <p:nvPr/>
          </p:nvSpPr>
          <p:spPr>
            <a:xfrm flipH="1">
              <a:off x="509328" y="4393820"/>
              <a:ext cx="1924114" cy="11522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7" name="Line"/>
            <p:cNvSpPr/>
            <p:nvPr/>
          </p:nvSpPr>
          <p:spPr>
            <a:xfrm>
              <a:off x="81599" y="3149158"/>
              <a:ext cx="375038" cy="25239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" name="Line"/>
            <p:cNvSpPr/>
            <p:nvPr/>
          </p:nvSpPr>
          <p:spPr>
            <a:xfrm>
              <a:off x="119858" y="3217619"/>
              <a:ext cx="2296627" cy="11915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30" name="Acercarnos a"/>
          <p:cNvSpPr txBox="1"/>
          <p:nvPr/>
        </p:nvSpPr>
        <p:spPr>
          <a:xfrm>
            <a:off x="625771" y="1904732"/>
            <a:ext cx="213512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833FF"/>
                </a:solidFill>
              </a:defRPr>
            </a:lvl1pPr>
          </a:lstStyle>
          <a:p>
            <a:pPr/>
            <a:r>
              <a:t>Acercarnos a </a:t>
            </a:r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9887" y="1904732"/>
            <a:ext cx="1041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7282034">
            <a:off x="2450570" y="5562600"/>
            <a:ext cx="8462605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1" grpId="5"/>
      <p:bldP build="whole" bldLvl="1" animBg="1" rev="0" advAuto="0" spid="432" grpId="1"/>
      <p:bldP build="whole" bldLvl="1" animBg="1" rev="0" advAuto="0" spid="398" grpId="3"/>
      <p:bldP build="whole" bldLvl="1" animBg="1" rev="0" advAuto="0" spid="430" grpId="4"/>
      <p:bldP build="whole" bldLvl="1" animBg="1" rev="0" advAuto="0" spid="429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